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4"/>
  </p:notesMasterIdLst>
  <p:sldIdLst>
    <p:sldId id="298" r:id="rId6"/>
    <p:sldId id="256" r:id="rId7"/>
    <p:sldId id="301" r:id="rId8"/>
    <p:sldId id="296" r:id="rId9"/>
    <p:sldId id="300" r:id="rId10"/>
    <p:sldId id="299" r:id="rId11"/>
    <p:sldId id="307" r:id="rId12"/>
    <p:sldId id="277" r:id="rId13"/>
    <p:sldId id="302" r:id="rId14"/>
    <p:sldId id="292" r:id="rId15"/>
    <p:sldId id="308" r:id="rId16"/>
    <p:sldId id="303" r:id="rId17"/>
    <p:sldId id="294" r:id="rId18"/>
    <p:sldId id="295" r:id="rId19"/>
    <p:sldId id="304" r:id="rId20"/>
    <p:sldId id="305" r:id="rId21"/>
    <p:sldId id="309" r:id="rId22"/>
    <p:sldId id="311" r:id="rId2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A1FF"/>
    <a:srgbClr val="431F17"/>
    <a:srgbClr val="A7FF00"/>
    <a:srgbClr val="0006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4C01C-E382-4B27-A744-7808F5EC16A4}" v="850" dt="2022-09-19T08:14:37.281"/>
  </p1510:revLst>
</p1510:revInfo>
</file>

<file path=ppt/tableStyles.xml><?xml version="1.0" encoding="utf-8"?>
<a:tblStyleLst xmlns:a="http://schemas.openxmlformats.org/drawingml/2006/main" def="{5C22544A-7EE6-4342-B048-85BDC9FD1C3A}">
  <a:tblStyle styleId="{3B4B98B0-60AC-42C2-AFA5-B58CD77FA1E5}" styleName="Stijl, licht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9FE4C01C-E382-4B27-A744-7808F5EC16A4}"/>
    <pc:docChg chg="undo custSel addSld delSld modSld sldOrd addMainMaster modMainMaster">
      <pc:chgData name="Pascalle Cup" userId="abbe84a0-611b-406e-b251-e8b4b71c069a" providerId="ADAL" clId="{9FE4C01C-E382-4B27-A744-7808F5EC16A4}" dt="2022-09-19T08:14:37.281" v="5434" actId="47"/>
      <pc:docMkLst>
        <pc:docMk/>
      </pc:docMkLst>
      <pc:sldChg chg="addSp delSp modSp mod ord modAnim">
        <pc:chgData name="Pascalle Cup" userId="abbe84a0-611b-406e-b251-e8b4b71c069a" providerId="ADAL" clId="{9FE4C01C-E382-4B27-A744-7808F5EC16A4}" dt="2022-09-17T19:08:45.963" v="727"/>
        <pc:sldMkLst>
          <pc:docMk/>
          <pc:sldMk cId="1914404811" sldId="256"/>
        </pc:sldMkLst>
        <pc:spChg chg="mod">
          <ac:chgData name="Pascalle Cup" userId="abbe84a0-611b-406e-b251-e8b4b71c069a" providerId="ADAL" clId="{9FE4C01C-E382-4B27-A744-7808F5EC16A4}" dt="2022-09-17T19:06:23.836" v="685" actId="207"/>
          <ac:spMkLst>
            <pc:docMk/>
            <pc:sldMk cId="1914404811" sldId="256"/>
            <ac:spMk id="4" creationId="{7E256807-68E5-45A0-8DD0-5696A7E4E94A}"/>
          </ac:spMkLst>
        </pc:spChg>
        <pc:spChg chg="mod">
          <ac:chgData name="Pascalle Cup" userId="abbe84a0-611b-406e-b251-e8b4b71c069a" providerId="ADAL" clId="{9FE4C01C-E382-4B27-A744-7808F5EC16A4}" dt="2022-09-17T18:55:53.360" v="217" actId="20577"/>
          <ac:spMkLst>
            <pc:docMk/>
            <pc:sldMk cId="1914404811" sldId="256"/>
            <ac:spMk id="5" creationId="{D3700955-4AB3-462E-A398-76CFA58BDAB0}"/>
          </ac:spMkLst>
        </pc:spChg>
        <pc:spChg chg="mod">
          <ac:chgData name="Pascalle Cup" userId="abbe84a0-611b-406e-b251-e8b4b71c069a" providerId="ADAL" clId="{9FE4C01C-E382-4B27-A744-7808F5EC16A4}" dt="2022-09-17T19:04:07.225" v="680" actId="14100"/>
          <ac:spMkLst>
            <pc:docMk/>
            <pc:sldMk cId="1914404811" sldId="256"/>
            <ac:spMk id="6" creationId="{81B96BA2-902A-4078-8942-E8A2417A9A29}"/>
          </ac:spMkLst>
        </pc:spChg>
        <pc:spChg chg="mod">
          <ac:chgData name="Pascalle Cup" userId="abbe84a0-611b-406e-b251-e8b4b71c069a" providerId="ADAL" clId="{9FE4C01C-E382-4B27-A744-7808F5EC16A4}" dt="2022-09-17T18:56:08.229" v="235" actId="20577"/>
          <ac:spMkLst>
            <pc:docMk/>
            <pc:sldMk cId="1914404811" sldId="256"/>
            <ac:spMk id="10" creationId="{60253159-9685-4938-B8A7-8D90D4ABB2F1}"/>
          </ac:spMkLst>
        </pc:spChg>
        <pc:graphicFrameChg chg="add del mod">
          <ac:chgData name="Pascalle Cup" userId="abbe84a0-611b-406e-b251-e8b4b71c069a" providerId="ADAL" clId="{9FE4C01C-E382-4B27-A744-7808F5EC16A4}" dt="2022-09-17T18:56:27.138" v="237"/>
          <ac:graphicFrameMkLst>
            <pc:docMk/>
            <pc:sldMk cId="1914404811" sldId="256"/>
            <ac:graphicFrameMk id="2" creationId="{58B2376B-9B97-ED16-1802-2982C46FFED8}"/>
          </ac:graphicFrameMkLst>
        </pc:graphicFrameChg>
        <pc:graphicFrameChg chg="add del mod modGraphic">
          <ac:chgData name="Pascalle Cup" userId="abbe84a0-611b-406e-b251-e8b4b71c069a" providerId="ADAL" clId="{9FE4C01C-E382-4B27-A744-7808F5EC16A4}" dt="2022-09-17T18:56:52.922" v="243"/>
          <ac:graphicFrameMkLst>
            <pc:docMk/>
            <pc:sldMk cId="1914404811" sldId="256"/>
            <ac:graphicFrameMk id="3" creationId="{45DABA9C-B587-86E1-0987-7AA8BAA0560C}"/>
          </ac:graphicFrameMkLst>
        </pc:graphicFrameChg>
        <pc:graphicFrameChg chg="modGraphic">
          <ac:chgData name="Pascalle Cup" userId="abbe84a0-611b-406e-b251-e8b4b71c069a" providerId="ADAL" clId="{9FE4C01C-E382-4B27-A744-7808F5EC16A4}" dt="2022-09-17T18:54:56.210" v="208" actId="207"/>
          <ac:graphicFrameMkLst>
            <pc:docMk/>
            <pc:sldMk cId="1914404811" sldId="256"/>
            <ac:graphicFrameMk id="7" creationId="{E301E4D4-09EB-42FE-AC70-36D3DFBAE62B}"/>
          </ac:graphicFrameMkLst>
        </pc:graphicFrameChg>
      </pc:sldChg>
      <pc:sldChg chg="del">
        <pc:chgData name="Pascalle Cup" userId="abbe84a0-611b-406e-b251-e8b4b71c069a" providerId="ADAL" clId="{9FE4C01C-E382-4B27-A744-7808F5EC16A4}" dt="2022-09-17T18:47:42.212" v="59" actId="47"/>
        <pc:sldMkLst>
          <pc:docMk/>
          <pc:sldMk cId="3762055250" sldId="258"/>
        </pc:sldMkLst>
      </pc:sldChg>
      <pc:sldChg chg="del">
        <pc:chgData name="Pascalle Cup" userId="abbe84a0-611b-406e-b251-e8b4b71c069a" providerId="ADAL" clId="{9FE4C01C-E382-4B27-A744-7808F5EC16A4}" dt="2022-09-17T18:47:26.552" v="47" actId="47"/>
        <pc:sldMkLst>
          <pc:docMk/>
          <pc:sldMk cId="1898342667" sldId="259"/>
        </pc:sldMkLst>
      </pc:sldChg>
      <pc:sldChg chg="del">
        <pc:chgData name="Pascalle Cup" userId="abbe84a0-611b-406e-b251-e8b4b71c069a" providerId="ADAL" clId="{9FE4C01C-E382-4B27-A744-7808F5EC16A4}" dt="2022-09-17T18:47:50.038" v="63" actId="47"/>
        <pc:sldMkLst>
          <pc:docMk/>
          <pc:sldMk cId="496150530" sldId="260"/>
        </pc:sldMkLst>
      </pc:sldChg>
      <pc:sldChg chg="del">
        <pc:chgData name="Pascalle Cup" userId="abbe84a0-611b-406e-b251-e8b4b71c069a" providerId="ADAL" clId="{9FE4C01C-E382-4B27-A744-7808F5EC16A4}" dt="2022-09-17T18:53:24.190" v="104" actId="47"/>
        <pc:sldMkLst>
          <pc:docMk/>
          <pc:sldMk cId="3385217034" sldId="261"/>
        </pc:sldMkLst>
      </pc:sldChg>
      <pc:sldChg chg="del">
        <pc:chgData name="Pascalle Cup" userId="abbe84a0-611b-406e-b251-e8b4b71c069a" providerId="ADAL" clId="{9FE4C01C-E382-4B27-A744-7808F5EC16A4}" dt="2022-09-17T18:47:42.872" v="60" actId="47"/>
        <pc:sldMkLst>
          <pc:docMk/>
          <pc:sldMk cId="625614951" sldId="262"/>
        </pc:sldMkLst>
      </pc:sldChg>
      <pc:sldChg chg="del">
        <pc:chgData name="Pascalle Cup" userId="abbe84a0-611b-406e-b251-e8b4b71c069a" providerId="ADAL" clId="{9FE4C01C-E382-4B27-A744-7808F5EC16A4}" dt="2022-09-17T18:54:17.607" v="167" actId="47"/>
        <pc:sldMkLst>
          <pc:docMk/>
          <pc:sldMk cId="16508626" sldId="263"/>
        </pc:sldMkLst>
      </pc:sldChg>
      <pc:sldChg chg="del">
        <pc:chgData name="Pascalle Cup" userId="abbe84a0-611b-406e-b251-e8b4b71c069a" providerId="ADAL" clId="{9FE4C01C-E382-4B27-A744-7808F5EC16A4}" dt="2022-09-17T18:54:22.101" v="172" actId="47"/>
        <pc:sldMkLst>
          <pc:docMk/>
          <pc:sldMk cId="2670620971" sldId="264"/>
        </pc:sldMkLst>
      </pc:sldChg>
      <pc:sldChg chg="del">
        <pc:chgData name="Pascalle Cup" userId="abbe84a0-611b-406e-b251-e8b4b71c069a" providerId="ADAL" clId="{9FE4C01C-E382-4B27-A744-7808F5EC16A4}" dt="2022-09-17T18:54:22.517" v="173" actId="47"/>
        <pc:sldMkLst>
          <pc:docMk/>
          <pc:sldMk cId="4232082839" sldId="265"/>
        </pc:sldMkLst>
      </pc:sldChg>
      <pc:sldChg chg="del">
        <pc:chgData name="Pascalle Cup" userId="abbe84a0-611b-406e-b251-e8b4b71c069a" providerId="ADAL" clId="{9FE4C01C-E382-4B27-A744-7808F5EC16A4}" dt="2022-09-17T18:54:22.815" v="174" actId="47"/>
        <pc:sldMkLst>
          <pc:docMk/>
          <pc:sldMk cId="4267723840" sldId="266"/>
        </pc:sldMkLst>
      </pc:sldChg>
      <pc:sldChg chg="del">
        <pc:chgData name="Pascalle Cup" userId="abbe84a0-611b-406e-b251-e8b4b71c069a" providerId="ADAL" clId="{9FE4C01C-E382-4B27-A744-7808F5EC16A4}" dt="2022-09-17T18:54:23.025" v="175" actId="47"/>
        <pc:sldMkLst>
          <pc:docMk/>
          <pc:sldMk cId="1801157278" sldId="268"/>
        </pc:sldMkLst>
      </pc:sldChg>
      <pc:sldChg chg="del">
        <pc:chgData name="Pascalle Cup" userId="abbe84a0-611b-406e-b251-e8b4b71c069a" providerId="ADAL" clId="{9FE4C01C-E382-4B27-A744-7808F5EC16A4}" dt="2022-09-17T18:54:26.952" v="180" actId="47"/>
        <pc:sldMkLst>
          <pc:docMk/>
          <pc:sldMk cId="1808714071" sldId="269"/>
        </pc:sldMkLst>
      </pc:sldChg>
      <pc:sldChg chg="del">
        <pc:chgData name="Pascalle Cup" userId="abbe84a0-611b-406e-b251-e8b4b71c069a" providerId="ADAL" clId="{9FE4C01C-E382-4B27-A744-7808F5EC16A4}" dt="2022-09-17T18:54:16.298" v="166" actId="47"/>
        <pc:sldMkLst>
          <pc:docMk/>
          <pc:sldMk cId="551271141" sldId="270"/>
        </pc:sldMkLst>
      </pc:sldChg>
      <pc:sldChg chg="del">
        <pc:chgData name="Pascalle Cup" userId="abbe84a0-611b-406e-b251-e8b4b71c069a" providerId="ADAL" clId="{9FE4C01C-E382-4B27-A744-7808F5EC16A4}" dt="2022-09-17T18:54:23.233" v="176" actId="47"/>
        <pc:sldMkLst>
          <pc:docMk/>
          <pc:sldMk cId="217285023" sldId="271"/>
        </pc:sldMkLst>
      </pc:sldChg>
      <pc:sldChg chg="del">
        <pc:chgData name="Pascalle Cup" userId="abbe84a0-611b-406e-b251-e8b4b71c069a" providerId="ADAL" clId="{9FE4C01C-E382-4B27-A744-7808F5EC16A4}" dt="2022-09-17T18:54:23.477" v="177" actId="47"/>
        <pc:sldMkLst>
          <pc:docMk/>
          <pc:sldMk cId="3979740236" sldId="272"/>
        </pc:sldMkLst>
      </pc:sldChg>
      <pc:sldChg chg="del">
        <pc:chgData name="Pascalle Cup" userId="abbe84a0-611b-406e-b251-e8b4b71c069a" providerId="ADAL" clId="{9FE4C01C-E382-4B27-A744-7808F5EC16A4}" dt="2022-09-17T18:54:26.150" v="179" actId="47"/>
        <pc:sldMkLst>
          <pc:docMk/>
          <pc:sldMk cId="3908311837" sldId="273"/>
        </pc:sldMkLst>
      </pc:sldChg>
      <pc:sldChg chg="del">
        <pc:chgData name="Pascalle Cup" userId="abbe84a0-611b-406e-b251-e8b4b71c069a" providerId="ADAL" clId="{9FE4C01C-E382-4B27-A744-7808F5EC16A4}" dt="2022-09-17T18:54:25.514" v="178" actId="47"/>
        <pc:sldMkLst>
          <pc:docMk/>
          <pc:sldMk cId="698677505" sldId="274"/>
        </pc:sldMkLst>
      </pc:sldChg>
      <pc:sldChg chg="delSp modSp del mod">
        <pc:chgData name="Pascalle Cup" userId="abbe84a0-611b-406e-b251-e8b4b71c069a" providerId="ADAL" clId="{9FE4C01C-E382-4B27-A744-7808F5EC16A4}" dt="2022-09-17T19:56:04.594" v="5066" actId="47"/>
        <pc:sldMkLst>
          <pc:docMk/>
          <pc:sldMk cId="128016303" sldId="276"/>
        </pc:sldMkLst>
        <pc:spChg chg="del mod">
          <ac:chgData name="Pascalle Cup" userId="abbe84a0-611b-406e-b251-e8b4b71c069a" providerId="ADAL" clId="{9FE4C01C-E382-4B27-A744-7808F5EC16A4}" dt="2022-09-17T19:52:37.223" v="4652" actId="478"/>
          <ac:spMkLst>
            <pc:docMk/>
            <pc:sldMk cId="128016303" sldId="276"/>
            <ac:spMk id="2" creationId="{CE89699B-12C7-4C20-AA97-A0E263853E94}"/>
          </ac:spMkLst>
        </pc:spChg>
        <pc:spChg chg="mod">
          <ac:chgData name="Pascalle Cup" userId="abbe84a0-611b-406e-b251-e8b4b71c069a" providerId="ADAL" clId="{9FE4C01C-E382-4B27-A744-7808F5EC16A4}" dt="2022-09-17T19:52:51.673" v="4716" actId="20577"/>
          <ac:spMkLst>
            <pc:docMk/>
            <pc:sldMk cId="128016303" sldId="276"/>
            <ac:spMk id="4" creationId="{D88B5EA9-95C9-4D48-8207-0F30D7A3575F}"/>
          </ac:spMkLst>
        </pc:spChg>
        <pc:spChg chg="mod">
          <ac:chgData name="Pascalle Cup" userId="abbe84a0-611b-406e-b251-e8b4b71c069a" providerId="ADAL" clId="{9FE4C01C-E382-4B27-A744-7808F5EC16A4}" dt="2022-09-17T19:11:05.884" v="915" actId="20577"/>
          <ac:spMkLst>
            <pc:docMk/>
            <pc:sldMk cId="128016303" sldId="276"/>
            <ac:spMk id="7" creationId="{53A69355-8482-4FAD-B3FF-32A7F102E5A2}"/>
          </ac:spMkLst>
        </pc:spChg>
      </pc:sldChg>
      <pc:sldChg chg="addSp delSp modSp mod ord modAnim modNotesTx">
        <pc:chgData name="Pascalle Cup" userId="abbe84a0-611b-406e-b251-e8b4b71c069a" providerId="ADAL" clId="{9FE4C01C-E382-4B27-A744-7808F5EC16A4}" dt="2022-09-17T19:37:40.473" v="3581"/>
        <pc:sldMkLst>
          <pc:docMk/>
          <pc:sldMk cId="1741272686" sldId="277"/>
        </pc:sldMkLst>
        <pc:spChg chg="del mod">
          <ac:chgData name="Pascalle Cup" userId="abbe84a0-611b-406e-b251-e8b4b71c069a" providerId="ADAL" clId="{9FE4C01C-E382-4B27-A744-7808F5EC16A4}" dt="2022-09-17T19:26:01.385" v="2770" actId="478"/>
          <ac:spMkLst>
            <pc:docMk/>
            <pc:sldMk cId="1741272686" sldId="277"/>
            <ac:spMk id="2" creationId="{FE3B06BC-227F-EA19-9E9C-43CE045CB85A}"/>
          </ac:spMkLst>
        </pc:spChg>
        <pc:spChg chg="add mod">
          <ac:chgData name="Pascalle Cup" userId="abbe84a0-611b-406e-b251-e8b4b71c069a" providerId="ADAL" clId="{9FE4C01C-E382-4B27-A744-7808F5EC16A4}" dt="2022-09-17T19:13:41.711" v="1050" actId="207"/>
          <ac:spMkLst>
            <pc:docMk/>
            <pc:sldMk cId="1741272686" sldId="277"/>
            <ac:spMk id="3" creationId="{EDAB7932-2786-6CE3-14AA-9A56EDFC4369}"/>
          </ac:spMkLst>
        </pc:spChg>
      </pc:sldChg>
      <pc:sldChg chg="del">
        <pc:chgData name="Pascalle Cup" userId="abbe84a0-611b-406e-b251-e8b4b71c069a" providerId="ADAL" clId="{9FE4C01C-E382-4B27-A744-7808F5EC16A4}" dt="2022-09-17T18:47:34.895" v="50" actId="47"/>
        <pc:sldMkLst>
          <pc:docMk/>
          <pc:sldMk cId="1456105951" sldId="278"/>
        </pc:sldMkLst>
      </pc:sldChg>
      <pc:sldChg chg="del">
        <pc:chgData name="Pascalle Cup" userId="abbe84a0-611b-406e-b251-e8b4b71c069a" providerId="ADAL" clId="{9FE4C01C-E382-4B27-A744-7808F5EC16A4}" dt="2022-09-17T18:47:35.593" v="51" actId="47"/>
        <pc:sldMkLst>
          <pc:docMk/>
          <pc:sldMk cId="4071595361" sldId="280"/>
        </pc:sldMkLst>
      </pc:sldChg>
      <pc:sldChg chg="del">
        <pc:chgData name="Pascalle Cup" userId="abbe84a0-611b-406e-b251-e8b4b71c069a" providerId="ADAL" clId="{9FE4C01C-E382-4B27-A744-7808F5EC16A4}" dt="2022-09-17T18:47:36.829" v="53" actId="47"/>
        <pc:sldMkLst>
          <pc:docMk/>
          <pc:sldMk cId="1444115982" sldId="281"/>
        </pc:sldMkLst>
      </pc:sldChg>
      <pc:sldChg chg="del">
        <pc:chgData name="Pascalle Cup" userId="abbe84a0-611b-406e-b251-e8b4b71c069a" providerId="ADAL" clId="{9FE4C01C-E382-4B27-A744-7808F5EC16A4}" dt="2022-09-17T18:47:37.554" v="54" actId="47"/>
        <pc:sldMkLst>
          <pc:docMk/>
          <pc:sldMk cId="1747505295" sldId="282"/>
        </pc:sldMkLst>
      </pc:sldChg>
      <pc:sldChg chg="del">
        <pc:chgData name="Pascalle Cup" userId="abbe84a0-611b-406e-b251-e8b4b71c069a" providerId="ADAL" clId="{9FE4C01C-E382-4B27-A744-7808F5EC16A4}" dt="2022-09-17T18:47:53.310" v="64" actId="47"/>
        <pc:sldMkLst>
          <pc:docMk/>
          <pc:sldMk cId="1462038026" sldId="283"/>
        </pc:sldMkLst>
      </pc:sldChg>
      <pc:sldChg chg="delSp modSp del mod ord">
        <pc:chgData name="Pascalle Cup" userId="abbe84a0-611b-406e-b251-e8b4b71c069a" providerId="ADAL" clId="{9FE4C01C-E382-4B27-A744-7808F5EC16A4}" dt="2022-09-17T19:08:55.015" v="728" actId="47"/>
        <pc:sldMkLst>
          <pc:docMk/>
          <pc:sldMk cId="3895297041" sldId="284"/>
        </pc:sldMkLst>
        <pc:spChg chg="mod">
          <ac:chgData name="Pascalle Cup" userId="abbe84a0-611b-406e-b251-e8b4b71c069a" providerId="ADAL" clId="{9FE4C01C-E382-4B27-A744-7808F5EC16A4}" dt="2022-09-17T19:08:42.593" v="725" actId="14100"/>
          <ac:spMkLst>
            <pc:docMk/>
            <pc:sldMk cId="3895297041" sldId="284"/>
            <ac:spMk id="3" creationId="{1FDB2999-18BE-7872-A802-31E86DD2DAC5}"/>
          </ac:spMkLst>
        </pc:spChg>
        <pc:spChg chg="del mod">
          <ac:chgData name="Pascalle Cup" userId="abbe84a0-611b-406e-b251-e8b4b71c069a" providerId="ADAL" clId="{9FE4C01C-E382-4B27-A744-7808F5EC16A4}" dt="2022-09-17T19:08:32.431" v="709" actId="478"/>
          <ac:spMkLst>
            <pc:docMk/>
            <pc:sldMk cId="3895297041" sldId="284"/>
            <ac:spMk id="4" creationId="{A1118731-D451-D41B-B70E-7234DE26A50E}"/>
          </ac:spMkLst>
        </pc:spChg>
      </pc:sldChg>
      <pc:sldChg chg="del">
        <pc:chgData name="Pascalle Cup" userId="abbe84a0-611b-406e-b251-e8b4b71c069a" providerId="ADAL" clId="{9FE4C01C-E382-4B27-A744-7808F5EC16A4}" dt="2022-09-17T18:47:36.246" v="52" actId="47"/>
        <pc:sldMkLst>
          <pc:docMk/>
          <pc:sldMk cId="3734899011" sldId="285"/>
        </pc:sldMkLst>
      </pc:sldChg>
      <pc:sldChg chg="del">
        <pc:chgData name="Pascalle Cup" userId="abbe84a0-611b-406e-b251-e8b4b71c069a" providerId="ADAL" clId="{9FE4C01C-E382-4B27-A744-7808F5EC16A4}" dt="2022-09-17T18:47:38.822" v="55" actId="47"/>
        <pc:sldMkLst>
          <pc:docMk/>
          <pc:sldMk cId="624442000" sldId="286"/>
        </pc:sldMkLst>
      </pc:sldChg>
      <pc:sldChg chg="del">
        <pc:chgData name="Pascalle Cup" userId="abbe84a0-611b-406e-b251-e8b4b71c069a" providerId="ADAL" clId="{9FE4C01C-E382-4B27-A744-7808F5EC16A4}" dt="2022-09-17T18:47:40.944" v="58" actId="47"/>
        <pc:sldMkLst>
          <pc:docMk/>
          <pc:sldMk cId="1889711284" sldId="287"/>
        </pc:sldMkLst>
      </pc:sldChg>
      <pc:sldChg chg="del">
        <pc:chgData name="Pascalle Cup" userId="abbe84a0-611b-406e-b251-e8b4b71c069a" providerId="ADAL" clId="{9FE4C01C-E382-4B27-A744-7808F5EC16A4}" dt="2022-09-17T18:47:40.336" v="57" actId="47"/>
        <pc:sldMkLst>
          <pc:docMk/>
          <pc:sldMk cId="4126744170" sldId="288"/>
        </pc:sldMkLst>
      </pc:sldChg>
      <pc:sldChg chg="del">
        <pc:chgData name="Pascalle Cup" userId="abbe84a0-611b-406e-b251-e8b4b71c069a" providerId="ADAL" clId="{9FE4C01C-E382-4B27-A744-7808F5EC16A4}" dt="2022-09-17T18:47:39.366" v="56" actId="47"/>
        <pc:sldMkLst>
          <pc:docMk/>
          <pc:sldMk cId="1075000588" sldId="289"/>
        </pc:sldMkLst>
      </pc:sldChg>
      <pc:sldChg chg="del">
        <pc:chgData name="Pascalle Cup" userId="abbe84a0-611b-406e-b251-e8b4b71c069a" providerId="ADAL" clId="{9FE4C01C-E382-4B27-A744-7808F5EC16A4}" dt="2022-09-17T18:54:18.760" v="168" actId="47"/>
        <pc:sldMkLst>
          <pc:docMk/>
          <pc:sldMk cId="47570846" sldId="290"/>
        </pc:sldMkLst>
      </pc:sldChg>
      <pc:sldChg chg="del">
        <pc:chgData name="Pascalle Cup" userId="abbe84a0-611b-406e-b251-e8b4b71c069a" providerId="ADAL" clId="{9FE4C01C-E382-4B27-A744-7808F5EC16A4}" dt="2022-09-17T18:52:58.411" v="73" actId="47"/>
        <pc:sldMkLst>
          <pc:docMk/>
          <pc:sldMk cId="865303209" sldId="291"/>
        </pc:sldMkLst>
      </pc:sldChg>
      <pc:sldChg chg="addSp delSp modSp mod modAnim delDesignElem">
        <pc:chgData name="Pascalle Cup" userId="abbe84a0-611b-406e-b251-e8b4b71c069a" providerId="ADAL" clId="{9FE4C01C-E382-4B27-A744-7808F5EC16A4}" dt="2022-09-17T19:44:24.841" v="3977"/>
        <pc:sldMkLst>
          <pc:docMk/>
          <pc:sldMk cId="1477132601" sldId="292"/>
        </pc:sldMkLst>
        <pc:spChg chg="mod ord">
          <ac:chgData name="Pascalle Cup" userId="abbe84a0-611b-406e-b251-e8b4b71c069a" providerId="ADAL" clId="{9FE4C01C-E382-4B27-A744-7808F5EC16A4}" dt="2022-09-17T19:40:42.557" v="3748" actId="166"/>
          <ac:spMkLst>
            <pc:docMk/>
            <pc:sldMk cId="1477132601" sldId="292"/>
            <ac:spMk id="2" creationId="{8BC0640A-8DFB-4A24-A7B2-99C6064DD5BC}"/>
          </ac:spMkLst>
        </pc:spChg>
        <pc:spChg chg="add del mod">
          <ac:chgData name="Pascalle Cup" userId="abbe84a0-611b-406e-b251-e8b4b71c069a" providerId="ADAL" clId="{9FE4C01C-E382-4B27-A744-7808F5EC16A4}" dt="2022-09-17T19:28:37.865" v="2891"/>
          <ac:spMkLst>
            <pc:docMk/>
            <pc:sldMk cId="1477132601" sldId="292"/>
            <ac:spMk id="3" creationId="{074ECD03-832B-6EFA-AD52-E5273136BE75}"/>
          </ac:spMkLst>
        </pc:spChg>
        <pc:spChg chg="del mod">
          <ac:chgData name="Pascalle Cup" userId="abbe84a0-611b-406e-b251-e8b4b71c069a" providerId="ADAL" clId="{9FE4C01C-E382-4B27-A744-7808F5EC16A4}" dt="2022-09-17T19:32:15.407" v="3294" actId="478"/>
          <ac:spMkLst>
            <pc:docMk/>
            <pc:sldMk cId="1477132601" sldId="292"/>
            <ac:spMk id="6" creationId="{DC3602BC-720D-434A-B3A7-C7562A53A4F2}"/>
          </ac:spMkLst>
        </pc:spChg>
        <pc:spChg chg="add mod">
          <ac:chgData name="Pascalle Cup" userId="abbe84a0-611b-406e-b251-e8b4b71c069a" providerId="ADAL" clId="{9FE4C01C-E382-4B27-A744-7808F5EC16A4}" dt="2022-09-17T19:40:17.258" v="3744" actId="5793"/>
          <ac:spMkLst>
            <pc:docMk/>
            <pc:sldMk cId="1477132601" sldId="292"/>
            <ac:spMk id="8" creationId="{DC73ED78-2EC0-F087-8758-77DD2AF19A58}"/>
          </ac:spMkLst>
        </pc:spChg>
        <pc:picChg chg="add mod">
          <ac:chgData name="Pascalle Cup" userId="abbe84a0-611b-406e-b251-e8b4b71c069a" providerId="ADAL" clId="{9FE4C01C-E382-4B27-A744-7808F5EC16A4}" dt="2022-09-17T19:38:35.469" v="3591" actId="1076"/>
          <ac:picMkLst>
            <pc:docMk/>
            <pc:sldMk cId="1477132601" sldId="292"/>
            <ac:picMk id="4" creationId="{1EF8EA13-71C8-73F6-70DB-68C9E5DFF520}"/>
          </ac:picMkLst>
        </pc:picChg>
        <pc:picChg chg="del mod">
          <ac:chgData name="Pascalle Cup" userId="abbe84a0-611b-406e-b251-e8b4b71c069a" providerId="ADAL" clId="{9FE4C01C-E382-4B27-A744-7808F5EC16A4}" dt="2022-09-17T19:38:08.593" v="3585" actId="478"/>
          <ac:picMkLst>
            <pc:docMk/>
            <pc:sldMk cId="1477132601" sldId="292"/>
            <ac:picMk id="7" creationId="{9A9A3096-5E0D-44D9-8C80-BC23C871B1DB}"/>
          </ac:picMkLst>
        </pc:picChg>
      </pc:sldChg>
      <pc:sldChg chg="del">
        <pc:chgData name="Pascalle Cup" userId="abbe84a0-611b-406e-b251-e8b4b71c069a" providerId="ADAL" clId="{9FE4C01C-E382-4B27-A744-7808F5EC16A4}" dt="2022-09-17T18:54:19.880" v="169" actId="47"/>
        <pc:sldMkLst>
          <pc:docMk/>
          <pc:sldMk cId="2923027913" sldId="292"/>
        </pc:sldMkLst>
      </pc:sldChg>
      <pc:sldChg chg="addSp delSp modSp del mod setBg modAnim delDesignElem">
        <pc:chgData name="Pascalle Cup" userId="abbe84a0-611b-406e-b251-e8b4b71c069a" providerId="ADAL" clId="{9FE4C01C-E382-4B27-A744-7808F5EC16A4}" dt="2022-09-17T19:40:26.948" v="3745" actId="47"/>
        <pc:sldMkLst>
          <pc:docMk/>
          <pc:sldMk cId="1763874430" sldId="293"/>
        </pc:sldMkLst>
        <pc:spChg chg="mod">
          <ac:chgData name="Pascalle Cup" userId="abbe84a0-611b-406e-b251-e8b4b71c069a" providerId="ADAL" clId="{9FE4C01C-E382-4B27-A744-7808F5EC16A4}" dt="2022-09-17T19:32:02.701" v="3290" actId="26606"/>
          <ac:spMkLst>
            <pc:docMk/>
            <pc:sldMk cId="1763874430" sldId="293"/>
            <ac:spMk id="2" creationId="{D2C273F0-4990-45FB-8275-D7E1355FDEAC}"/>
          </ac:spMkLst>
        </pc:spChg>
        <pc:spChg chg="add">
          <ac:chgData name="Pascalle Cup" userId="abbe84a0-611b-406e-b251-e8b4b71c069a" providerId="ADAL" clId="{9FE4C01C-E382-4B27-A744-7808F5EC16A4}" dt="2022-09-17T19:32:02.701" v="3290" actId="26606"/>
          <ac:spMkLst>
            <pc:docMk/>
            <pc:sldMk cId="1763874430" sldId="293"/>
            <ac:spMk id="8" creationId="{D4771268-CB57-404A-9271-370EB28F6090}"/>
          </ac:spMkLst>
        </pc:spChg>
        <pc:picChg chg="add mod">
          <ac:chgData name="Pascalle Cup" userId="abbe84a0-611b-406e-b251-e8b4b71c069a" providerId="ADAL" clId="{9FE4C01C-E382-4B27-A744-7808F5EC16A4}" dt="2022-09-17T19:32:05.181" v="3292" actId="962"/>
          <ac:picMkLst>
            <pc:docMk/>
            <pc:sldMk cId="1763874430" sldId="293"/>
            <ac:picMk id="3" creationId="{D735325D-19E2-DD6A-5E59-3E2BBC43C44A}"/>
          </ac:picMkLst>
        </pc:picChg>
        <pc:picChg chg="del">
          <ac:chgData name="Pascalle Cup" userId="abbe84a0-611b-406e-b251-e8b4b71c069a" providerId="ADAL" clId="{9FE4C01C-E382-4B27-A744-7808F5EC16A4}" dt="2022-09-17T19:31:55.205" v="3286" actId="478"/>
          <ac:picMkLst>
            <pc:docMk/>
            <pc:sldMk cId="1763874430" sldId="293"/>
            <ac:picMk id="4" creationId="{B562F730-6A91-4935-8522-108992F9A8E6}"/>
          </ac:picMkLst>
        </pc:picChg>
      </pc:sldChg>
      <pc:sldChg chg="del">
        <pc:chgData name="Pascalle Cup" userId="abbe84a0-611b-406e-b251-e8b4b71c069a" providerId="ADAL" clId="{9FE4C01C-E382-4B27-A744-7808F5EC16A4}" dt="2022-09-17T18:54:20.830" v="170" actId="47"/>
        <pc:sldMkLst>
          <pc:docMk/>
          <pc:sldMk cId="2588214922" sldId="293"/>
        </pc:sldMkLst>
      </pc:sldChg>
      <pc:sldChg chg="del">
        <pc:chgData name="Pascalle Cup" userId="abbe84a0-611b-406e-b251-e8b4b71c069a" providerId="ADAL" clId="{9FE4C01C-E382-4B27-A744-7808F5EC16A4}" dt="2022-09-17T18:54:21.534" v="171" actId="47"/>
        <pc:sldMkLst>
          <pc:docMk/>
          <pc:sldMk cId="3567136378" sldId="294"/>
        </pc:sldMkLst>
      </pc:sldChg>
      <pc:sldChg chg="modSp mod">
        <pc:chgData name="Pascalle Cup" userId="abbe84a0-611b-406e-b251-e8b4b71c069a" providerId="ADAL" clId="{9FE4C01C-E382-4B27-A744-7808F5EC16A4}" dt="2022-09-17T19:47:13.932" v="3989" actId="1076"/>
        <pc:sldMkLst>
          <pc:docMk/>
          <pc:sldMk cId="4125553870" sldId="294"/>
        </pc:sldMkLst>
        <pc:picChg chg="mod">
          <ac:chgData name="Pascalle Cup" userId="abbe84a0-611b-406e-b251-e8b4b71c069a" providerId="ADAL" clId="{9FE4C01C-E382-4B27-A744-7808F5EC16A4}" dt="2022-09-17T19:47:13.932" v="3989" actId="1076"/>
          <ac:picMkLst>
            <pc:docMk/>
            <pc:sldMk cId="4125553870" sldId="294"/>
            <ac:picMk id="3" creationId="{87A0BDA9-DACF-4F0F-B8F3-50177A9F8448}"/>
          </ac:picMkLst>
        </pc:picChg>
      </pc:sldChg>
      <pc:sldChg chg="modSp">
        <pc:chgData name="Pascalle Cup" userId="abbe84a0-611b-406e-b251-e8b4b71c069a" providerId="ADAL" clId="{9FE4C01C-E382-4B27-A744-7808F5EC16A4}" dt="2022-09-17T19:47:20.052" v="3990" actId="1076"/>
        <pc:sldMkLst>
          <pc:docMk/>
          <pc:sldMk cId="3299798003" sldId="295"/>
        </pc:sldMkLst>
        <pc:spChg chg="mod">
          <ac:chgData name="Pascalle Cup" userId="abbe84a0-611b-406e-b251-e8b4b71c069a" providerId="ADAL" clId="{9FE4C01C-E382-4B27-A744-7808F5EC16A4}" dt="2022-09-17T19:47:20.052" v="3990" actId="1076"/>
          <ac:spMkLst>
            <pc:docMk/>
            <pc:sldMk cId="3299798003" sldId="295"/>
            <ac:spMk id="7" creationId="{CC6A81B7-331A-48BC-9B3C-60AF6923B8CA}"/>
          </ac:spMkLst>
        </pc:spChg>
        <pc:grpChg chg="mod">
          <ac:chgData name="Pascalle Cup" userId="abbe84a0-611b-406e-b251-e8b4b71c069a" providerId="ADAL" clId="{9FE4C01C-E382-4B27-A744-7808F5EC16A4}" dt="2022-09-17T19:47:20.052" v="3990" actId="1076"/>
          <ac:grpSpMkLst>
            <pc:docMk/>
            <pc:sldMk cId="3299798003" sldId="295"/>
            <ac:grpSpMk id="5" creationId="{60393153-77CA-4586-BF41-0D989D3BC18F}"/>
          </ac:grpSpMkLst>
        </pc:grpChg>
        <pc:picChg chg="mod">
          <ac:chgData name="Pascalle Cup" userId="abbe84a0-611b-406e-b251-e8b4b71c069a" providerId="ADAL" clId="{9FE4C01C-E382-4B27-A744-7808F5EC16A4}" dt="2022-09-17T19:47:20.052" v="3990" actId="1076"/>
          <ac:picMkLst>
            <pc:docMk/>
            <pc:sldMk cId="3299798003" sldId="295"/>
            <ac:picMk id="6" creationId="{3D990EE0-BA8A-416B-B13B-4825E522F75F}"/>
          </ac:picMkLst>
        </pc:picChg>
      </pc:sldChg>
      <pc:sldChg chg="modSp mod ord">
        <pc:chgData name="Pascalle Cup" userId="abbe84a0-611b-406e-b251-e8b4b71c069a" providerId="ADAL" clId="{9FE4C01C-E382-4B27-A744-7808F5EC16A4}" dt="2022-09-17T19:12:20.699" v="990" actId="20577"/>
        <pc:sldMkLst>
          <pc:docMk/>
          <pc:sldMk cId="3498584371" sldId="296"/>
        </pc:sldMkLst>
        <pc:spChg chg="mod">
          <ac:chgData name="Pascalle Cup" userId="abbe84a0-611b-406e-b251-e8b4b71c069a" providerId="ADAL" clId="{9FE4C01C-E382-4B27-A744-7808F5EC16A4}" dt="2022-09-17T19:12:20.699" v="990" actId="20577"/>
          <ac:spMkLst>
            <pc:docMk/>
            <pc:sldMk cId="3498584371" sldId="296"/>
            <ac:spMk id="4" creationId="{E59FC803-D6A0-66F3-1E10-EC694C55E359}"/>
          </ac:spMkLst>
        </pc:spChg>
        <pc:graphicFrameChg chg="mod modGraphic">
          <ac:chgData name="Pascalle Cup" userId="abbe84a0-611b-406e-b251-e8b4b71c069a" providerId="ADAL" clId="{9FE4C01C-E382-4B27-A744-7808F5EC16A4}" dt="2022-09-17T19:12:17.336" v="988" actId="1076"/>
          <ac:graphicFrameMkLst>
            <pc:docMk/>
            <pc:sldMk cId="3498584371" sldId="296"/>
            <ac:graphicFrameMk id="2" creationId="{ACD6BF94-C244-6174-6423-BFCD63C76A1E}"/>
          </ac:graphicFrameMkLst>
        </pc:graphicFrameChg>
      </pc:sldChg>
      <pc:sldChg chg="del">
        <pc:chgData name="Pascalle Cup" userId="abbe84a0-611b-406e-b251-e8b4b71c069a" providerId="ADAL" clId="{9FE4C01C-E382-4B27-A744-7808F5EC16A4}" dt="2022-09-17T20:13:16.046" v="5224" actId="47"/>
        <pc:sldMkLst>
          <pc:docMk/>
          <pc:sldMk cId="2217753193" sldId="297"/>
        </pc:sldMkLst>
      </pc:sldChg>
      <pc:sldChg chg="modSp mod">
        <pc:chgData name="Pascalle Cup" userId="abbe84a0-611b-406e-b251-e8b4b71c069a" providerId="ADAL" clId="{9FE4C01C-E382-4B27-A744-7808F5EC16A4}" dt="2022-09-17T20:02:50.606" v="5122" actId="20577"/>
        <pc:sldMkLst>
          <pc:docMk/>
          <pc:sldMk cId="1182064460" sldId="298"/>
        </pc:sldMkLst>
        <pc:spChg chg="mod">
          <ac:chgData name="Pascalle Cup" userId="abbe84a0-611b-406e-b251-e8b4b71c069a" providerId="ADAL" clId="{9FE4C01C-E382-4B27-A744-7808F5EC16A4}" dt="2022-09-17T20:02:50.606" v="5122" actId="20577"/>
          <ac:spMkLst>
            <pc:docMk/>
            <pc:sldMk cId="1182064460" sldId="298"/>
            <ac:spMk id="3" creationId="{6A2C221A-F1BA-BBE0-D379-2CFD1448B033}"/>
          </ac:spMkLst>
        </pc:spChg>
      </pc:sldChg>
      <pc:sldChg chg="addSp delSp modSp new mod ord delAnim modAnim">
        <pc:chgData name="Pascalle Cup" userId="abbe84a0-611b-406e-b251-e8b4b71c069a" providerId="ADAL" clId="{9FE4C01C-E382-4B27-A744-7808F5EC16A4}" dt="2022-09-19T08:13:55.243" v="5382" actId="20577"/>
        <pc:sldMkLst>
          <pc:docMk/>
          <pc:sldMk cId="4166844118" sldId="299"/>
        </pc:sldMkLst>
        <pc:spChg chg="mod">
          <ac:chgData name="Pascalle Cup" userId="abbe84a0-611b-406e-b251-e8b4b71c069a" providerId="ADAL" clId="{9FE4C01C-E382-4B27-A744-7808F5EC16A4}" dt="2022-09-17T18:53:05.495" v="103" actId="20577"/>
          <ac:spMkLst>
            <pc:docMk/>
            <pc:sldMk cId="4166844118" sldId="299"/>
            <ac:spMk id="2" creationId="{DACDBDF1-A56C-0A23-530D-50283FCC53E8}"/>
          </ac:spMkLst>
        </pc:spChg>
        <pc:spChg chg="add mod">
          <ac:chgData name="Pascalle Cup" userId="abbe84a0-611b-406e-b251-e8b4b71c069a" providerId="ADAL" clId="{9FE4C01C-E382-4B27-A744-7808F5EC16A4}" dt="2022-09-19T08:13:55.243" v="5382" actId="20577"/>
          <ac:spMkLst>
            <pc:docMk/>
            <pc:sldMk cId="4166844118" sldId="299"/>
            <ac:spMk id="5" creationId="{C822FC1C-446B-F250-F2D5-F1B833D3873F}"/>
          </ac:spMkLst>
        </pc:spChg>
        <pc:spChg chg="add del mod">
          <ac:chgData name="Pascalle Cup" userId="abbe84a0-611b-406e-b251-e8b4b71c069a" providerId="ADAL" clId="{9FE4C01C-E382-4B27-A744-7808F5EC16A4}" dt="2022-09-19T08:11:59.422" v="5258" actId="478"/>
          <ac:spMkLst>
            <pc:docMk/>
            <pc:sldMk cId="4166844118" sldId="299"/>
            <ac:spMk id="6" creationId="{98B1709C-013F-06BE-8C92-752676F5F1FB}"/>
          </ac:spMkLst>
        </pc:spChg>
        <pc:graphicFrameChg chg="add del mod">
          <ac:chgData name="Pascalle Cup" userId="abbe84a0-611b-406e-b251-e8b4b71c069a" providerId="ADAL" clId="{9FE4C01C-E382-4B27-A744-7808F5EC16A4}" dt="2022-09-17T18:52:46.499" v="69"/>
          <ac:graphicFrameMkLst>
            <pc:docMk/>
            <pc:sldMk cId="4166844118" sldId="299"/>
            <ac:graphicFrameMk id="3" creationId="{5EB901EB-48C9-943F-5B17-E27172FDA65B}"/>
          </ac:graphicFrameMkLst>
        </pc:graphicFrameChg>
      </pc:sldChg>
      <pc:sldChg chg="modSp add mod">
        <pc:chgData name="Pascalle Cup" userId="abbe84a0-611b-406e-b251-e8b4b71c069a" providerId="ADAL" clId="{9FE4C01C-E382-4B27-A744-7808F5EC16A4}" dt="2022-09-17T19:07:45.712" v="705" actId="14734"/>
        <pc:sldMkLst>
          <pc:docMk/>
          <pc:sldMk cId="1080671555" sldId="300"/>
        </pc:sldMkLst>
        <pc:spChg chg="mod">
          <ac:chgData name="Pascalle Cup" userId="abbe84a0-611b-406e-b251-e8b4b71c069a" providerId="ADAL" clId="{9FE4C01C-E382-4B27-A744-7808F5EC16A4}" dt="2022-09-17T19:07:11.885" v="702" actId="6549"/>
          <ac:spMkLst>
            <pc:docMk/>
            <pc:sldMk cId="1080671555" sldId="300"/>
            <ac:spMk id="2" creationId="{8CAE8659-47B6-27AF-885D-0546147A9D79}"/>
          </ac:spMkLst>
        </pc:spChg>
        <pc:graphicFrameChg chg="modGraphic">
          <ac:chgData name="Pascalle Cup" userId="abbe84a0-611b-406e-b251-e8b4b71c069a" providerId="ADAL" clId="{9FE4C01C-E382-4B27-A744-7808F5EC16A4}" dt="2022-09-17T19:07:45.712" v="705" actId="14734"/>
          <ac:graphicFrameMkLst>
            <pc:docMk/>
            <pc:sldMk cId="1080671555" sldId="300"/>
            <ac:graphicFrameMk id="3" creationId="{2A99CE55-0F69-F2D2-BAFD-1D24BE593CDD}"/>
          </ac:graphicFrameMkLst>
        </pc:graphicFrameChg>
      </pc:sldChg>
      <pc:sldChg chg="add ord">
        <pc:chgData name="Pascalle Cup" userId="abbe84a0-611b-406e-b251-e8b4b71c069a" providerId="ADAL" clId="{9FE4C01C-E382-4B27-A744-7808F5EC16A4}" dt="2022-09-17T19:09:16.044" v="732"/>
        <pc:sldMkLst>
          <pc:docMk/>
          <pc:sldMk cId="3895297041" sldId="301"/>
        </pc:sldMkLst>
      </pc:sldChg>
      <pc:sldChg chg="addSp delSp modSp new mod modAnim modNotesTx">
        <pc:chgData name="Pascalle Cup" userId="abbe84a0-611b-406e-b251-e8b4b71c069a" providerId="ADAL" clId="{9FE4C01C-E382-4B27-A744-7808F5EC16A4}" dt="2022-09-17T19:37:55.398" v="3584" actId="6549"/>
        <pc:sldMkLst>
          <pc:docMk/>
          <pc:sldMk cId="1726838187" sldId="302"/>
        </pc:sldMkLst>
        <pc:spChg chg="mod">
          <ac:chgData name="Pascalle Cup" userId="abbe84a0-611b-406e-b251-e8b4b71c069a" providerId="ADAL" clId="{9FE4C01C-E382-4B27-A744-7808F5EC16A4}" dt="2022-09-17T19:11:49.523" v="983" actId="20577"/>
          <ac:spMkLst>
            <pc:docMk/>
            <pc:sldMk cId="1726838187" sldId="302"/>
            <ac:spMk id="2" creationId="{F31B3E92-0C45-BFAF-880E-88925A48F2BE}"/>
          </ac:spMkLst>
        </pc:spChg>
        <pc:spChg chg="add mod">
          <ac:chgData name="Pascalle Cup" userId="abbe84a0-611b-406e-b251-e8b4b71c069a" providerId="ADAL" clId="{9FE4C01C-E382-4B27-A744-7808F5EC16A4}" dt="2022-09-17T19:35:12.046" v="3313" actId="1076"/>
          <ac:spMkLst>
            <pc:docMk/>
            <pc:sldMk cId="1726838187" sldId="302"/>
            <ac:spMk id="3" creationId="{94816DAA-C6F2-B6AC-E209-91A58E7E3F4E}"/>
          </ac:spMkLst>
        </pc:spChg>
        <pc:spChg chg="add mod">
          <ac:chgData name="Pascalle Cup" userId="abbe84a0-611b-406e-b251-e8b4b71c069a" providerId="ADAL" clId="{9FE4C01C-E382-4B27-A744-7808F5EC16A4}" dt="2022-09-17T19:35:14.965" v="3314" actId="1076"/>
          <ac:spMkLst>
            <pc:docMk/>
            <pc:sldMk cId="1726838187" sldId="302"/>
            <ac:spMk id="4" creationId="{4A7AE81C-B2CF-2849-FE5D-A4044711C6BC}"/>
          </ac:spMkLst>
        </pc:spChg>
        <pc:spChg chg="add mod">
          <ac:chgData name="Pascalle Cup" userId="abbe84a0-611b-406e-b251-e8b4b71c069a" providerId="ADAL" clId="{9FE4C01C-E382-4B27-A744-7808F5EC16A4}" dt="2022-09-17T19:35:18.941" v="3315" actId="1076"/>
          <ac:spMkLst>
            <pc:docMk/>
            <pc:sldMk cId="1726838187" sldId="302"/>
            <ac:spMk id="5" creationId="{B147514D-F1FC-C257-FFEE-56ABEC891386}"/>
          </ac:spMkLst>
        </pc:spChg>
        <pc:spChg chg="add mod">
          <ac:chgData name="Pascalle Cup" userId="abbe84a0-611b-406e-b251-e8b4b71c069a" providerId="ADAL" clId="{9FE4C01C-E382-4B27-A744-7808F5EC16A4}" dt="2022-09-17T19:37:50.300" v="3583" actId="14100"/>
          <ac:spMkLst>
            <pc:docMk/>
            <pc:sldMk cId="1726838187" sldId="302"/>
            <ac:spMk id="7" creationId="{5BB7E394-A9AB-4A08-07C4-C4B463A2A174}"/>
          </ac:spMkLst>
        </pc:spChg>
        <pc:picChg chg="add del mod">
          <ac:chgData name="Pascalle Cup" userId="abbe84a0-611b-406e-b251-e8b4b71c069a" providerId="ADAL" clId="{9FE4C01C-E382-4B27-A744-7808F5EC16A4}" dt="2022-09-17T19:32:22.444" v="3296" actId="478"/>
          <ac:picMkLst>
            <pc:docMk/>
            <pc:sldMk cId="1726838187" sldId="302"/>
            <ac:picMk id="3074" creationId="{95885798-50BE-04E2-E246-D919B26B3F2B}"/>
          </ac:picMkLst>
        </pc:picChg>
        <pc:picChg chg="add del mod">
          <ac:chgData name="Pascalle Cup" userId="abbe84a0-611b-406e-b251-e8b4b71c069a" providerId="ADAL" clId="{9FE4C01C-E382-4B27-A744-7808F5EC16A4}" dt="2022-09-17T19:32:20.904" v="3295" actId="478"/>
          <ac:picMkLst>
            <pc:docMk/>
            <pc:sldMk cId="1726838187" sldId="302"/>
            <ac:picMk id="3076" creationId="{CD1CEBE0-21BE-5E75-1F58-7B5C0701F68A}"/>
          </ac:picMkLst>
        </pc:picChg>
      </pc:sldChg>
      <pc:sldChg chg="modSp mod">
        <pc:chgData name="Pascalle Cup" userId="abbe84a0-611b-406e-b251-e8b4b71c069a" providerId="ADAL" clId="{9FE4C01C-E382-4B27-A744-7808F5EC16A4}" dt="2022-09-17T19:47:39.726" v="3994" actId="403"/>
        <pc:sldMkLst>
          <pc:docMk/>
          <pc:sldMk cId="2783331097" sldId="303"/>
        </pc:sldMkLst>
        <pc:spChg chg="mod">
          <ac:chgData name="Pascalle Cup" userId="abbe84a0-611b-406e-b251-e8b4b71c069a" providerId="ADAL" clId="{9FE4C01C-E382-4B27-A744-7808F5EC16A4}" dt="2022-09-17T19:47:39.726" v="3994" actId="403"/>
          <ac:spMkLst>
            <pc:docMk/>
            <pc:sldMk cId="2783331097" sldId="303"/>
            <ac:spMk id="4" creationId="{9C6D4AFC-5371-404C-902C-654ABCC59F2E}"/>
          </ac:spMkLst>
        </pc:spChg>
      </pc:sldChg>
      <pc:sldChg chg="modSp">
        <pc:chgData name="Pascalle Cup" userId="abbe84a0-611b-406e-b251-e8b4b71c069a" providerId="ADAL" clId="{9FE4C01C-E382-4B27-A744-7808F5EC16A4}" dt="2022-09-17T19:48:07.427" v="3995" actId="1076"/>
        <pc:sldMkLst>
          <pc:docMk/>
          <pc:sldMk cId="861393734" sldId="304"/>
        </pc:sldMkLst>
        <pc:picChg chg="mod">
          <ac:chgData name="Pascalle Cup" userId="abbe84a0-611b-406e-b251-e8b4b71c069a" providerId="ADAL" clId="{9FE4C01C-E382-4B27-A744-7808F5EC16A4}" dt="2022-09-17T19:48:07.427" v="3995" actId="1076"/>
          <ac:picMkLst>
            <pc:docMk/>
            <pc:sldMk cId="861393734" sldId="304"/>
            <ac:picMk id="5" creationId="{68D3955C-8246-4C8D-BAD3-F05F2753AA78}"/>
          </ac:picMkLst>
        </pc:picChg>
      </pc:sldChg>
      <pc:sldChg chg="addSp delSp modSp mod modAnim">
        <pc:chgData name="Pascalle Cup" userId="abbe84a0-611b-406e-b251-e8b4b71c069a" providerId="ADAL" clId="{9FE4C01C-E382-4B27-A744-7808F5EC16A4}" dt="2022-09-17T20:09:41.733" v="5197"/>
        <pc:sldMkLst>
          <pc:docMk/>
          <pc:sldMk cId="642349803" sldId="305"/>
        </pc:sldMkLst>
        <pc:spChg chg="add mod">
          <ac:chgData name="Pascalle Cup" userId="abbe84a0-611b-406e-b251-e8b4b71c069a" providerId="ADAL" clId="{9FE4C01C-E382-4B27-A744-7808F5EC16A4}" dt="2022-09-17T20:09:30.382" v="5194" actId="207"/>
          <ac:spMkLst>
            <pc:docMk/>
            <pc:sldMk cId="642349803" sldId="305"/>
            <ac:spMk id="2" creationId="{EC69652D-8CB3-D678-D73F-01343CF4DCFE}"/>
          </ac:spMkLst>
        </pc:spChg>
        <pc:spChg chg="del mod">
          <ac:chgData name="Pascalle Cup" userId="abbe84a0-611b-406e-b251-e8b4b71c069a" providerId="ADAL" clId="{9FE4C01C-E382-4B27-A744-7808F5EC16A4}" dt="2022-09-17T19:46:17.400" v="3985" actId="478"/>
          <ac:spMkLst>
            <pc:docMk/>
            <pc:sldMk cId="642349803" sldId="305"/>
            <ac:spMk id="3" creationId="{BDFA53F8-830E-415B-B6F7-3D817BE410CE}"/>
          </ac:spMkLst>
        </pc:spChg>
        <pc:spChg chg="mod">
          <ac:chgData name="Pascalle Cup" userId="abbe84a0-611b-406e-b251-e8b4b71c069a" providerId="ADAL" clId="{9FE4C01C-E382-4B27-A744-7808F5EC16A4}" dt="2022-09-17T19:46:20.180" v="3986" actId="1076"/>
          <ac:spMkLst>
            <pc:docMk/>
            <pc:sldMk cId="642349803" sldId="305"/>
            <ac:spMk id="4" creationId="{2483B9E4-3757-4ED3-ACBC-E22FD8C5DDBD}"/>
          </ac:spMkLst>
        </pc:spChg>
        <pc:spChg chg="mod">
          <ac:chgData name="Pascalle Cup" userId="abbe84a0-611b-406e-b251-e8b4b71c069a" providerId="ADAL" clId="{9FE4C01C-E382-4B27-A744-7808F5EC16A4}" dt="2022-09-17T19:56:52.555" v="5090" actId="313"/>
          <ac:spMkLst>
            <pc:docMk/>
            <pc:sldMk cId="642349803" sldId="305"/>
            <ac:spMk id="5" creationId="{590A5F9B-293E-4ADA-A587-F20F8196EC35}"/>
          </ac:spMkLst>
        </pc:spChg>
        <pc:spChg chg="mod">
          <ac:chgData name="Pascalle Cup" userId="abbe84a0-611b-406e-b251-e8b4b71c069a" providerId="ADAL" clId="{9FE4C01C-E382-4B27-A744-7808F5EC16A4}" dt="2022-09-17T19:53:50.167" v="4783" actId="113"/>
          <ac:spMkLst>
            <pc:docMk/>
            <pc:sldMk cId="642349803" sldId="305"/>
            <ac:spMk id="6" creationId="{39A94A71-819E-443C-9E8A-EDA428DD35EF}"/>
          </ac:spMkLst>
        </pc:spChg>
      </pc:sldChg>
      <pc:sldChg chg="delSp modSp del mod">
        <pc:chgData name="Pascalle Cup" userId="abbe84a0-611b-406e-b251-e8b4b71c069a" providerId="ADAL" clId="{9FE4C01C-E382-4B27-A744-7808F5EC16A4}" dt="2022-09-17T19:54:04.472" v="4797" actId="47"/>
        <pc:sldMkLst>
          <pc:docMk/>
          <pc:sldMk cId="846068443" sldId="306"/>
        </pc:sldMkLst>
        <pc:spChg chg="del mod">
          <ac:chgData name="Pascalle Cup" userId="abbe84a0-611b-406e-b251-e8b4b71c069a" providerId="ADAL" clId="{9FE4C01C-E382-4B27-A744-7808F5EC16A4}" dt="2022-09-17T19:46:23.522" v="3987" actId="478"/>
          <ac:spMkLst>
            <pc:docMk/>
            <pc:sldMk cId="846068443" sldId="306"/>
            <ac:spMk id="8" creationId="{D6BA0102-9B68-40D8-9DBC-449B59325663}"/>
          </ac:spMkLst>
        </pc:spChg>
        <pc:spChg chg="mod">
          <ac:chgData name="Pascalle Cup" userId="abbe84a0-611b-406e-b251-e8b4b71c069a" providerId="ADAL" clId="{9FE4C01C-E382-4B27-A744-7808F5EC16A4}" dt="2022-09-17T19:54:01.455" v="4796" actId="27636"/>
          <ac:spMkLst>
            <pc:docMk/>
            <pc:sldMk cId="846068443" sldId="306"/>
            <ac:spMk id="9" creationId="{61F51C0B-3D75-4830-BB7B-29D76B875E13}"/>
          </ac:spMkLst>
        </pc:spChg>
      </pc:sldChg>
      <pc:sldChg chg="modSp new mod">
        <pc:chgData name="Pascalle Cup" userId="abbe84a0-611b-406e-b251-e8b4b71c069a" providerId="ADAL" clId="{9FE4C01C-E382-4B27-A744-7808F5EC16A4}" dt="2022-09-17T19:37:34.833" v="3579" actId="20577"/>
        <pc:sldMkLst>
          <pc:docMk/>
          <pc:sldMk cId="1804880125" sldId="307"/>
        </pc:sldMkLst>
        <pc:spChg chg="mod">
          <ac:chgData name="Pascalle Cup" userId="abbe84a0-611b-406e-b251-e8b4b71c069a" providerId="ADAL" clId="{9FE4C01C-E382-4B27-A744-7808F5EC16A4}" dt="2022-09-17T19:37:24.642" v="3546" actId="20577"/>
          <ac:spMkLst>
            <pc:docMk/>
            <pc:sldMk cId="1804880125" sldId="307"/>
            <ac:spMk id="2" creationId="{DE6825A1-60E7-242A-59F0-2B5FBECAF5A4}"/>
          </ac:spMkLst>
        </pc:spChg>
        <pc:spChg chg="mod">
          <ac:chgData name="Pascalle Cup" userId="abbe84a0-611b-406e-b251-e8b4b71c069a" providerId="ADAL" clId="{9FE4C01C-E382-4B27-A744-7808F5EC16A4}" dt="2022-09-17T19:37:34.833" v="3579" actId="20577"/>
          <ac:spMkLst>
            <pc:docMk/>
            <pc:sldMk cId="1804880125" sldId="307"/>
            <ac:spMk id="3" creationId="{A1DCD776-7973-01A0-F857-89D0199B8EB7}"/>
          </ac:spMkLst>
        </pc:spChg>
      </pc:sldChg>
      <pc:sldChg chg="addSp delSp modSp new mod">
        <pc:chgData name="Pascalle Cup" userId="abbe84a0-611b-406e-b251-e8b4b71c069a" providerId="ADAL" clId="{9FE4C01C-E382-4B27-A744-7808F5EC16A4}" dt="2022-09-17T19:44:45.077" v="3982" actId="1076"/>
        <pc:sldMkLst>
          <pc:docMk/>
          <pc:sldMk cId="2485511539" sldId="308"/>
        </pc:sldMkLst>
        <pc:spChg chg="del">
          <ac:chgData name="Pascalle Cup" userId="abbe84a0-611b-406e-b251-e8b4b71c069a" providerId="ADAL" clId="{9FE4C01C-E382-4B27-A744-7808F5EC16A4}" dt="2022-09-17T19:41:02.576" v="3751" actId="478"/>
          <ac:spMkLst>
            <pc:docMk/>
            <pc:sldMk cId="2485511539" sldId="308"/>
            <ac:spMk id="2" creationId="{52BA3E1E-800D-617D-8BD7-E6F0C433EE10}"/>
          </ac:spMkLst>
        </pc:spChg>
        <pc:spChg chg="add mod ord">
          <ac:chgData name="Pascalle Cup" userId="abbe84a0-611b-406e-b251-e8b4b71c069a" providerId="ADAL" clId="{9FE4C01C-E382-4B27-A744-7808F5EC16A4}" dt="2022-09-17T19:44:45.077" v="3982" actId="1076"/>
          <ac:spMkLst>
            <pc:docMk/>
            <pc:sldMk cId="2485511539" sldId="308"/>
            <ac:spMk id="3" creationId="{990A5DBE-E4F0-3A81-A34D-9496DDE746C9}"/>
          </ac:spMkLst>
        </pc:spChg>
        <pc:picChg chg="add mod">
          <ac:chgData name="Pascalle Cup" userId="abbe84a0-611b-406e-b251-e8b4b71c069a" providerId="ADAL" clId="{9FE4C01C-E382-4B27-A744-7808F5EC16A4}" dt="2022-09-17T19:43:21.485" v="3971" actId="1076"/>
          <ac:picMkLst>
            <pc:docMk/>
            <pc:sldMk cId="2485511539" sldId="308"/>
            <ac:picMk id="4" creationId="{27E3DA22-3F14-F530-F593-843F84C5FF37}"/>
          </ac:picMkLst>
        </pc:picChg>
      </pc:sldChg>
      <pc:sldChg chg="addSp delSp modSp new mod modAnim">
        <pc:chgData name="Pascalle Cup" userId="abbe84a0-611b-406e-b251-e8b4b71c069a" providerId="ADAL" clId="{9FE4C01C-E382-4B27-A744-7808F5EC16A4}" dt="2022-09-19T08:14:13.732" v="5405" actId="6549"/>
        <pc:sldMkLst>
          <pc:docMk/>
          <pc:sldMk cId="3498599981" sldId="309"/>
        </pc:sldMkLst>
        <pc:spChg chg="mod">
          <ac:chgData name="Pascalle Cup" userId="abbe84a0-611b-406e-b251-e8b4b71c069a" providerId="ADAL" clId="{9FE4C01C-E382-4B27-A744-7808F5EC16A4}" dt="2022-09-17T19:55:30.139" v="5062" actId="1076"/>
          <ac:spMkLst>
            <pc:docMk/>
            <pc:sldMk cId="3498599981" sldId="309"/>
            <ac:spMk id="2" creationId="{D7B4872D-71B6-D6F2-19EB-B857AFB28AAE}"/>
          </ac:spMkLst>
        </pc:spChg>
        <pc:spChg chg="add del mod">
          <ac:chgData name="Pascalle Cup" userId="abbe84a0-611b-406e-b251-e8b4b71c069a" providerId="ADAL" clId="{9FE4C01C-E382-4B27-A744-7808F5EC16A4}" dt="2022-09-19T08:14:13.732" v="5405" actId="6549"/>
          <ac:spMkLst>
            <pc:docMk/>
            <pc:sldMk cId="3498599981" sldId="309"/>
            <ac:spMk id="3" creationId="{94E4A1F5-2E3E-8741-1BF2-16B153CDD7EC}"/>
          </ac:spMkLst>
        </pc:spChg>
      </pc:sldChg>
      <pc:sldChg chg="modSp new del mod ord">
        <pc:chgData name="Pascalle Cup" userId="abbe84a0-611b-406e-b251-e8b4b71c069a" providerId="ADAL" clId="{9FE4C01C-E382-4B27-A744-7808F5EC16A4}" dt="2022-09-19T08:14:37.281" v="5434" actId="47"/>
        <pc:sldMkLst>
          <pc:docMk/>
          <pc:sldMk cId="3524245987" sldId="310"/>
        </pc:sldMkLst>
        <pc:spChg chg="mod">
          <ac:chgData name="Pascalle Cup" userId="abbe84a0-611b-406e-b251-e8b4b71c069a" providerId="ADAL" clId="{9FE4C01C-E382-4B27-A744-7808F5EC16A4}" dt="2022-09-17T19:56:37.397" v="5089" actId="20577"/>
          <ac:spMkLst>
            <pc:docMk/>
            <pc:sldMk cId="3524245987" sldId="310"/>
            <ac:spMk id="2" creationId="{C55C55FF-B739-2A6F-F240-181C8BCE8FF8}"/>
          </ac:spMkLst>
        </pc:spChg>
      </pc:sldChg>
      <pc:sldChg chg="addSp delSp modSp new mod setBg delAnim modAnim">
        <pc:chgData name="Pascalle Cup" userId="abbe84a0-611b-406e-b251-e8b4b71c069a" providerId="ADAL" clId="{9FE4C01C-E382-4B27-A744-7808F5EC16A4}" dt="2022-09-19T08:14:32.061" v="5433" actId="20577"/>
        <pc:sldMkLst>
          <pc:docMk/>
          <pc:sldMk cId="2451744016" sldId="311"/>
        </pc:sldMkLst>
        <pc:spChg chg="mod">
          <ac:chgData name="Pascalle Cup" userId="abbe84a0-611b-406e-b251-e8b4b71c069a" providerId="ADAL" clId="{9FE4C01C-E382-4B27-A744-7808F5EC16A4}" dt="2022-09-19T08:14:32.061" v="5433" actId="20577"/>
          <ac:spMkLst>
            <pc:docMk/>
            <pc:sldMk cId="2451744016" sldId="311"/>
            <ac:spMk id="2" creationId="{8FDD4C01-01D7-D2BB-582A-29CABE77D7DD}"/>
          </ac:spMkLst>
        </pc:spChg>
        <pc:spChg chg="del mod">
          <ac:chgData name="Pascalle Cup" userId="abbe84a0-611b-406e-b251-e8b4b71c069a" providerId="ADAL" clId="{9FE4C01C-E382-4B27-A744-7808F5EC16A4}" dt="2022-09-17T20:00:27.424" v="5111" actId="478"/>
          <ac:spMkLst>
            <pc:docMk/>
            <pc:sldMk cId="2451744016" sldId="311"/>
            <ac:spMk id="3" creationId="{30717534-29F6-6FE8-BE27-48529DEA6B3D}"/>
          </ac:spMkLst>
        </pc:spChg>
        <pc:spChg chg="add del mod">
          <ac:chgData name="Pascalle Cup" userId="abbe84a0-611b-406e-b251-e8b4b71c069a" providerId="ADAL" clId="{9FE4C01C-E382-4B27-A744-7808F5EC16A4}" dt="2022-09-19T08:14:27.375" v="5408" actId="478"/>
          <ac:spMkLst>
            <pc:docMk/>
            <pc:sldMk cId="2451744016" sldId="311"/>
            <ac:spMk id="5" creationId="{874EEE9F-2FE2-CAD6-D6C6-7A78F052442D}"/>
          </ac:spMkLst>
        </pc:spChg>
        <pc:spChg chg="add del">
          <ac:chgData name="Pascalle Cup" userId="abbe84a0-611b-406e-b251-e8b4b71c069a" providerId="ADAL" clId="{9FE4C01C-E382-4B27-A744-7808F5EC16A4}" dt="2022-09-17T20:11:20.100" v="5214" actId="26606"/>
          <ac:spMkLst>
            <pc:docMk/>
            <pc:sldMk cId="2451744016" sldId="311"/>
            <ac:spMk id="10" creationId="{C2554CA6-288E-4202-BC52-2E5A8F0C0AED}"/>
          </ac:spMkLst>
        </pc:spChg>
        <pc:spChg chg="add del">
          <ac:chgData name="Pascalle Cup" userId="abbe84a0-611b-406e-b251-e8b4b71c069a" providerId="ADAL" clId="{9FE4C01C-E382-4B27-A744-7808F5EC16A4}" dt="2022-09-17T20:11:20.100" v="5214" actId="26606"/>
          <ac:spMkLst>
            <pc:docMk/>
            <pc:sldMk cId="2451744016" sldId="311"/>
            <ac:spMk id="12" creationId="{B10BB131-AC8E-4A8E-A5D1-36260F720C3B}"/>
          </ac:spMkLst>
        </pc:spChg>
        <pc:spChg chg="add del">
          <ac:chgData name="Pascalle Cup" userId="abbe84a0-611b-406e-b251-e8b4b71c069a" providerId="ADAL" clId="{9FE4C01C-E382-4B27-A744-7808F5EC16A4}" dt="2022-09-17T20:11:20.100" v="5214" actId="26606"/>
          <ac:spMkLst>
            <pc:docMk/>
            <pc:sldMk cId="2451744016" sldId="311"/>
            <ac:spMk id="14" creationId="{5B7778FC-632E-4DCA-A7CB-0D7731CCF970}"/>
          </ac:spMkLst>
        </pc:spChg>
        <pc:spChg chg="add del">
          <ac:chgData name="Pascalle Cup" userId="abbe84a0-611b-406e-b251-e8b4b71c069a" providerId="ADAL" clId="{9FE4C01C-E382-4B27-A744-7808F5EC16A4}" dt="2022-09-17T20:11:20.100" v="5214" actId="26606"/>
          <ac:spMkLst>
            <pc:docMk/>
            <pc:sldMk cId="2451744016" sldId="311"/>
            <ac:spMk id="16" creationId="{FA23A907-97FB-4A8F-880A-DD77401C4296}"/>
          </ac:spMkLst>
        </pc:spChg>
        <pc:spChg chg="add del">
          <ac:chgData name="Pascalle Cup" userId="abbe84a0-611b-406e-b251-e8b4b71c069a" providerId="ADAL" clId="{9FE4C01C-E382-4B27-A744-7808F5EC16A4}" dt="2022-09-17T20:11:20.082" v="5213" actId="26606"/>
          <ac:spMkLst>
            <pc:docMk/>
            <pc:sldMk cId="2451744016" sldId="311"/>
            <ac:spMk id="21" creationId="{F837543A-6020-4505-A233-C9DB4BF74011}"/>
          </ac:spMkLst>
        </pc:spChg>
        <pc:spChg chg="add del">
          <ac:chgData name="Pascalle Cup" userId="abbe84a0-611b-406e-b251-e8b4b71c069a" providerId="ADAL" clId="{9FE4C01C-E382-4B27-A744-7808F5EC16A4}" dt="2022-09-17T20:11:20.082" v="5213" actId="26606"/>
          <ac:spMkLst>
            <pc:docMk/>
            <pc:sldMk cId="2451744016" sldId="311"/>
            <ac:spMk id="23" creationId="{35B16301-FB18-48BA-A6DD-C37CAF6F9A18}"/>
          </ac:spMkLst>
        </pc:spChg>
        <pc:spChg chg="add del">
          <ac:chgData name="Pascalle Cup" userId="abbe84a0-611b-406e-b251-e8b4b71c069a" providerId="ADAL" clId="{9FE4C01C-E382-4B27-A744-7808F5EC16A4}" dt="2022-09-17T20:11:20.082" v="5213" actId="26606"/>
          <ac:spMkLst>
            <pc:docMk/>
            <pc:sldMk cId="2451744016" sldId="311"/>
            <ac:spMk id="25" creationId="{C3C0D90E-074A-4F52-9B11-B52BEF4BCBE5}"/>
          </ac:spMkLst>
        </pc:spChg>
        <pc:spChg chg="add del">
          <ac:chgData name="Pascalle Cup" userId="abbe84a0-611b-406e-b251-e8b4b71c069a" providerId="ADAL" clId="{9FE4C01C-E382-4B27-A744-7808F5EC16A4}" dt="2022-09-17T20:11:20.082" v="5213" actId="26606"/>
          <ac:spMkLst>
            <pc:docMk/>
            <pc:sldMk cId="2451744016" sldId="311"/>
            <ac:spMk id="27" creationId="{CABBD4C1-E6F8-46F6-8152-A8A97490BF4D}"/>
          </ac:spMkLst>
        </pc:spChg>
        <pc:spChg chg="add del">
          <ac:chgData name="Pascalle Cup" userId="abbe84a0-611b-406e-b251-e8b4b71c069a" providerId="ADAL" clId="{9FE4C01C-E382-4B27-A744-7808F5EC16A4}" dt="2022-09-17T20:11:20.082" v="5213" actId="26606"/>
          <ac:spMkLst>
            <pc:docMk/>
            <pc:sldMk cId="2451744016" sldId="311"/>
            <ac:spMk id="29" creationId="{83BA5EF5-1FE9-4BF9-83BB-269BCDDF6156}"/>
          </ac:spMkLst>
        </pc:spChg>
        <pc:spChg chg="add del">
          <ac:chgData name="Pascalle Cup" userId="abbe84a0-611b-406e-b251-e8b4b71c069a" providerId="ADAL" clId="{9FE4C01C-E382-4B27-A744-7808F5EC16A4}" dt="2022-09-17T20:11:20.082" v="5213" actId="26606"/>
          <ac:spMkLst>
            <pc:docMk/>
            <pc:sldMk cId="2451744016" sldId="311"/>
            <ac:spMk id="33" creationId="{88853921-7BC9-4BDE-ACAB-133C683C82D6}"/>
          </ac:spMkLst>
        </pc:spChg>
        <pc:spChg chg="add del">
          <ac:chgData name="Pascalle Cup" userId="abbe84a0-611b-406e-b251-e8b4b71c069a" providerId="ADAL" clId="{9FE4C01C-E382-4B27-A744-7808F5EC16A4}" dt="2022-09-17T20:11:20.082" v="5213" actId="26606"/>
          <ac:spMkLst>
            <pc:docMk/>
            <pc:sldMk cId="2451744016" sldId="311"/>
            <ac:spMk id="35" creationId="{09192968-3AE7-4470-A61C-97294BB92731}"/>
          </ac:spMkLst>
        </pc:spChg>
        <pc:spChg chg="add del">
          <ac:chgData name="Pascalle Cup" userId="abbe84a0-611b-406e-b251-e8b4b71c069a" providerId="ADAL" clId="{9FE4C01C-E382-4B27-A744-7808F5EC16A4}" dt="2022-09-17T20:11:20.082" v="5213" actId="26606"/>
          <ac:spMkLst>
            <pc:docMk/>
            <pc:sldMk cId="2451744016" sldId="311"/>
            <ac:spMk id="37" creationId="{3AB72E55-43E4-4356-BFE8-E2102CB0B505}"/>
          </ac:spMkLst>
        </pc:spChg>
        <pc:picChg chg="add del mod">
          <ac:chgData name="Pascalle Cup" userId="abbe84a0-611b-406e-b251-e8b4b71c069a" providerId="ADAL" clId="{9FE4C01C-E382-4B27-A744-7808F5EC16A4}" dt="2022-09-17T20:00:32.329" v="5112" actId="478"/>
          <ac:picMkLst>
            <pc:docMk/>
            <pc:sldMk cId="2451744016" sldId="311"/>
            <ac:picMk id="4" creationId="{80BD71B0-74C7-BB7C-59F2-E8AAD87E27F6}"/>
          </ac:picMkLst>
        </pc:picChg>
        <pc:picChg chg="add del mod">
          <ac:chgData name="Pascalle Cup" userId="abbe84a0-611b-406e-b251-e8b4b71c069a" providerId="ADAL" clId="{9FE4C01C-E382-4B27-A744-7808F5EC16A4}" dt="2022-09-17T20:12:26.294" v="5218" actId="478"/>
          <ac:picMkLst>
            <pc:docMk/>
            <pc:sldMk cId="2451744016" sldId="311"/>
            <ac:picMk id="7" creationId="{861680D3-5800-3E24-0E26-BC032E80ECCC}"/>
          </ac:picMkLst>
        </pc:picChg>
        <pc:picChg chg="add mod">
          <ac:chgData name="Pascalle Cup" userId="abbe84a0-611b-406e-b251-e8b4b71c069a" providerId="ADAL" clId="{9FE4C01C-E382-4B27-A744-7808F5EC16A4}" dt="2022-09-17T20:13:02.736" v="5220" actId="26606"/>
          <ac:picMkLst>
            <pc:docMk/>
            <pc:sldMk cId="2451744016" sldId="311"/>
            <ac:picMk id="9" creationId="{7193B414-D018-8DA8-D30D-74A759AB6346}"/>
          </ac:picMkLst>
        </pc:picChg>
        <pc:picChg chg="add del">
          <ac:chgData name="Pascalle Cup" userId="abbe84a0-611b-406e-b251-e8b4b71c069a" providerId="ADAL" clId="{9FE4C01C-E382-4B27-A744-7808F5EC16A4}" dt="2022-09-17T20:11:35.541" v="5215" actId="478"/>
          <ac:picMkLst>
            <pc:docMk/>
            <pc:sldMk cId="2451744016" sldId="311"/>
            <ac:picMk id="18" creationId="{CC4A5379-99BB-526B-3B21-73A83A5BB07F}"/>
          </ac:picMkLst>
        </pc:picChg>
        <pc:cxnChg chg="add del">
          <ac:chgData name="Pascalle Cup" userId="abbe84a0-611b-406e-b251-e8b4b71c069a" providerId="ADAL" clId="{9FE4C01C-E382-4B27-A744-7808F5EC16A4}" dt="2022-09-17T20:13:02.736" v="5220" actId="26606"/>
          <ac:cxnSpMkLst>
            <pc:docMk/>
            <pc:sldMk cId="2451744016" sldId="311"/>
            <ac:cxnSpMk id="22" creationId="{A7F400EE-A8A5-48AF-B4D6-291B52C6F0B0}"/>
          </ac:cxnSpMkLst>
        </pc:cxnChg>
        <pc:cxnChg chg="add">
          <ac:chgData name="Pascalle Cup" userId="abbe84a0-611b-406e-b251-e8b4b71c069a" providerId="ADAL" clId="{9FE4C01C-E382-4B27-A744-7808F5EC16A4}" dt="2022-09-17T20:13:02.736" v="5220" actId="26606"/>
          <ac:cxnSpMkLst>
            <pc:docMk/>
            <pc:sldMk cId="2451744016" sldId="311"/>
            <ac:cxnSpMk id="24" creationId="{A7F400EE-A8A5-48AF-B4D6-291B52C6F0B0}"/>
          </ac:cxnSpMkLst>
        </pc:cxnChg>
        <pc:cxnChg chg="add del">
          <ac:chgData name="Pascalle Cup" userId="abbe84a0-611b-406e-b251-e8b4b71c069a" providerId="ADAL" clId="{9FE4C01C-E382-4B27-A744-7808F5EC16A4}" dt="2022-09-17T20:11:20.082" v="5213" actId="26606"/>
          <ac:cxnSpMkLst>
            <pc:docMk/>
            <pc:sldMk cId="2451744016" sldId="311"/>
            <ac:cxnSpMk id="31" creationId="{4B3BCACB-5880-460B-9606-8C433A9AF99D}"/>
          </ac:cxnSpMkLst>
        </pc:cxnChg>
      </pc:sldChg>
      <pc:sldMasterChg chg="add addSldLayout">
        <pc:chgData name="Pascalle Cup" userId="abbe84a0-611b-406e-b251-e8b4b71c069a" providerId="ADAL" clId="{9FE4C01C-E382-4B27-A744-7808F5EC16A4}" dt="2022-09-17T19:09:10.432" v="729" actId="27028"/>
        <pc:sldMasterMkLst>
          <pc:docMk/>
          <pc:sldMasterMk cId="3290028613" sldId="2147483648"/>
        </pc:sldMasterMkLst>
        <pc:sldLayoutChg chg="add">
          <pc:chgData name="Pascalle Cup" userId="abbe84a0-611b-406e-b251-e8b4b71c069a" providerId="ADAL" clId="{9FE4C01C-E382-4B27-A744-7808F5EC16A4}" dt="2022-09-17T19:05:19.411" v="682" actId="27028"/>
          <pc:sldLayoutMkLst>
            <pc:docMk/>
            <pc:sldMasterMk cId="3290028613" sldId="2147483648"/>
            <pc:sldLayoutMk cId="2921392547" sldId="2147483654"/>
          </pc:sldLayoutMkLst>
        </pc:sldLayoutChg>
        <pc:sldLayoutChg chg="add">
          <pc:chgData name="Pascalle Cup" userId="abbe84a0-611b-406e-b251-e8b4b71c069a" providerId="ADAL" clId="{9FE4C01C-E382-4B27-A744-7808F5EC16A4}" dt="2022-09-17T19:09:10.432" v="729" actId="27028"/>
          <pc:sldLayoutMkLst>
            <pc:docMk/>
            <pc:sldMasterMk cId="3290028613" sldId="2147483648"/>
            <pc:sldLayoutMk cId="2595490395" sldId="2147483655"/>
          </pc:sldLayoutMkLst>
        </pc:sldLayoutChg>
      </pc:sldMasterChg>
      <pc:sldMasterChg chg="replId modSldLayout">
        <pc:chgData name="Pascalle Cup" userId="abbe84a0-611b-406e-b251-e8b4b71c069a" providerId="ADAL" clId="{9FE4C01C-E382-4B27-A744-7808F5EC16A4}" dt="2022-09-17T19:09:10.432" v="729" actId="27028"/>
        <pc:sldMasterMkLst>
          <pc:docMk/>
          <pc:sldMasterMk cId="3996255573" sldId="2147483660"/>
        </pc:sldMasterMkLst>
        <pc:sldLayoutChg chg="replId">
          <pc:chgData name="Pascalle Cup" userId="abbe84a0-611b-406e-b251-e8b4b71c069a" providerId="ADAL" clId="{9FE4C01C-E382-4B27-A744-7808F5EC16A4}" dt="2022-09-17T19:05:19.411" v="682" actId="27028"/>
          <pc:sldLayoutMkLst>
            <pc:docMk/>
            <pc:sldMasterMk cId="3996255573" sldId="2147483660"/>
            <pc:sldLayoutMk cId="4001005013" sldId="2147483661"/>
          </pc:sldLayoutMkLst>
        </pc:sldLayoutChg>
        <pc:sldLayoutChg chg="replId">
          <pc:chgData name="Pascalle Cup" userId="abbe84a0-611b-406e-b251-e8b4b71c069a" providerId="ADAL" clId="{9FE4C01C-E382-4B27-A744-7808F5EC16A4}" dt="2022-09-17T19:09:10.432" v="729" actId="27028"/>
          <pc:sldLayoutMkLst>
            <pc:docMk/>
            <pc:sldMasterMk cId="3996255573" sldId="2147483660"/>
            <pc:sldLayoutMk cId="1934611260" sldId="214748366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E9C5D5-C8F6-46F2-BD90-D68E02987FE3}"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nl-NL"/>
        </a:p>
      </dgm:t>
    </dgm:pt>
    <dgm:pt modelId="{DCB99545-D3C5-4227-B8BA-16CF993202B7}">
      <dgm:prSet phldrT="[Tekst]" custT="1"/>
      <dgm:spPr/>
      <dgm:t>
        <a:bodyPr/>
        <a:lstStyle/>
        <a:p>
          <a:r>
            <a:rPr lang="nl-NL" sz="1050"/>
            <a:t>Onderzoeken van de casus en de context </a:t>
          </a:r>
        </a:p>
      </dgm:t>
    </dgm:pt>
    <dgm:pt modelId="{8BCC3731-8BAC-431B-8990-7D969DD3DE24}" type="parTrans" cxnId="{B1641B4A-6548-4ACD-933F-205B9954FBDC}">
      <dgm:prSet/>
      <dgm:spPr/>
      <dgm:t>
        <a:bodyPr/>
        <a:lstStyle/>
        <a:p>
          <a:endParaRPr lang="nl-NL" sz="4000"/>
        </a:p>
      </dgm:t>
    </dgm:pt>
    <dgm:pt modelId="{7C7E7764-1E0B-4833-86FB-B1B7D9E4DFA0}" type="sibTrans" cxnId="{B1641B4A-6548-4ACD-933F-205B9954FBDC}">
      <dgm:prSet custT="1"/>
      <dgm:spPr/>
      <dgm:t>
        <a:bodyPr/>
        <a:lstStyle/>
        <a:p>
          <a:endParaRPr lang="nl-NL" sz="1000"/>
        </a:p>
      </dgm:t>
    </dgm:pt>
    <dgm:pt modelId="{7B6F88C0-F691-458C-9758-8D1F3F22326B}">
      <dgm:prSet phldrT="[Tekst]" custT="1"/>
      <dgm:spPr/>
      <dgm:t>
        <a:bodyPr/>
        <a:lstStyle/>
        <a:p>
          <a:r>
            <a:rPr lang="nl-NL" sz="1200"/>
            <a:t>gesprek met gemeente</a:t>
          </a:r>
        </a:p>
      </dgm:t>
    </dgm:pt>
    <dgm:pt modelId="{808EACFC-C6F6-44F2-8FC7-29EDE13751F9}" type="parTrans" cxnId="{A15DA1E8-35D7-41E8-A208-26706F427E3B}">
      <dgm:prSet/>
      <dgm:spPr/>
      <dgm:t>
        <a:bodyPr/>
        <a:lstStyle/>
        <a:p>
          <a:endParaRPr lang="nl-NL" sz="4000"/>
        </a:p>
      </dgm:t>
    </dgm:pt>
    <dgm:pt modelId="{1BC8FD91-A0F3-4A94-98E8-37FA54BD9195}" type="sibTrans" cxnId="{A15DA1E8-35D7-41E8-A208-26706F427E3B}">
      <dgm:prSet/>
      <dgm:spPr/>
      <dgm:t>
        <a:bodyPr/>
        <a:lstStyle/>
        <a:p>
          <a:endParaRPr lang="nl-NL" sz="4000"/>
        </a:p>
      </dgm:t>
    </dgm:pt>
    <dgm:pt modelId="{76504E91-B1BE-4C9E-92E6-AA0204D1023C}">
      <dgm:prSet phldrT="[Tekst]" custT="1"/>
      <dgm:spPr/>
      <dgm:t>
        <a:bodyPr/>
        <a:lstStyle/>
        <a:p>
          <a:r>
            <a:rPr lang="nl-NL" sz="1050"/>
            <a:t>Hoofd- en deelvragen formuleren die helpen de casus aan te pakken</a:t>
          </a:r>
        </a:p>
      </dgm:t>
    </dgm:pt>
    <dgm:pt modelId="{7814489F-6C53-4A8C-BF6F-7BF4E55FB433}" type="parTrans" cxnId="{C3BADF04-E53A-42C7-B487-C839FB3056A5}">
      <dgm:prSet/>
      <dgm:spPr/>
      <dgm:t>
        <a:bodyPr/>
        <a:lstStyle/>
        <a:p>
          <a:endParaRPr lang="nl-NL" sz="4000"/>
        </a:p>
      </dgm:t>
    </dgm:pt>
    <dgm:pt modelId="{049FC723-E644-4597-8CA7-D9C8F1096F60}" type="sibTrans" cxnId="{C3BADF04-E53A-42C7-B487-C839FB3056A5}">
      <dgm:prSet custT="1"/>
      <dgm:spPr/>
      <dgm:t>
        <a:bodyPr/>
        <a:lstStyle/>
        <a:p>
          <a:endParaRPr lang="nl-NL" sz="1000"/>
        </a:p>
      </dgm:t>
    </dgm:pt>
    <dgm:pt modelId="{E025B3A4-1E25-49B0-A92C-4ABBA5F9F4E8}">
      <dgm:prSet phldrT="[Tekst]" custT="1"/>
      <dgm:spPr/>
      <dgm:t>
        <a:bodyPr/>
        <a:lstStyle/>
        <a:p>
          <a:r>
            <a:rPr lang="nl-NL" sz="1050"/>
            <a:t> lessen</a:t>
          </a:r>
        </a:p>
      </dgm:t>
    </dgm:pt>
    <dgm:pt modelId="{CBD99796-C36A-4FC2-BBF3-5A0F3D3F9605}" type="parTrans" cxnId="{6F1C8019-07DF-41F4-AE7C-79EEA71B8E9A}">
      <dgm:prSet/>
      <dgm:spPr/>
      <dgm:t>
        <a:bodyPr/>
        <a:lstStyle/>
        <a:p>
          <a:endParaRPr lang="nl-NL" sz="4000"/>
        </a:p>
      </dgm:t>
    </dgm:pt>
    <dgm:pt modelId="{EE69120A-681A-4778-AC67-0470E01A5275}" type="sibTrans" cxnId="{6F1C8019-07DF-41F4-AE7C-79EEA71B8E9A}">
      <dgm:prSet/>
      <dgm:spPr/>
      <dgm:t>
        <a:bodyPr/>
        <a:lstStyle/>
        <a:p>
          <a:endParaRPr lang="nl-NL" sz="4000"/>
        </a:p>
      </dgm:t>
    </dgm:pt>
    <dgm:pt modelId="{B1B95C84-B2BF-4079-A6DF-CD77495E6C98}">
      <dgm:prSet phldrT="[Tekst]" custT="1"/>
      <dgm:spPr/>
      <dgm:t>
        <a:bodyPr/>
        <a:lstStyle/>
        <a:p>
          <a:r>
            <a:rPr lang="nl-NL" sz="1050"/>
            <a:t>onderzoeksopzet bepalen om de hoofd- en deelvragen te beantwoorden  </a:t>
          </a:r>
        </a:p>
      </dgm:t>
    </dgm:pt>
    <dgm:pt modelId="{1E20751E-7170-4C70-A54C-9A61F97FB771}" type="parTrans" cxnId="{A09F31FF-3BAA-458E-B55B-0DB33F9C6495}">
      <dgm:prSet/>
      <dgm:spPr/>
      <dgm:t>
        <a:bodyPr/>
        <a:lstStyle/>
        <a:p>
          <a:endParaRPr lang="nl-NL" sz="4000"/>
        </a:p>
      </dgm:t>
    </dgm:pt>
    <dgm:pt modelId="{3265794B-D955-4126-AC96-679062E202CA}" type="sibTrans" cxnId="{A09F31FF-3BAA-458E-B55B-0DB33F9C6495}">
      <dgm:prSet custT="1"/>
      <dgm:spPr/>
      <dgm:t>
        <a:bodyPr/>
        <a:lstStyle/>
        <a:p>
          <a:endParaRPr lang="nl-NL" sz="1000"/>
        </a:p>
      </dgm:t>
    </dgm:pt>
    <dgm:pt modelId="{7CC5FC83-E284-4955-AAE4-36D49B8E3999}">
      <dgm:prSet phldrT="[Tekst]" custT="1"/>
      <dgm:spPr/>
      <dgm:t>
        <a:bodyPr/>
        <a:lstStyle/>
        <a:p>
          <a:r>
            <a:rPr lang="nl-NL" sz="1050"/>
            <a:t>lessen  </a:t>
          </a:r>
        </a:p>
      </dgm:t>
    </dgm:pt>
    <dgm:pt modelId="{D947AB5F-5E10-4D35-A13B-E7817D3E55A0}" type="parTrans" cxnId="{B4F0CBBF-51E3-44AC-8C8C-6A1AAB00F3F5}">
      <dgm:prSet/>
      <dgm:spPr/>
      <dgm:t>
        <a:bodyPr/>
        <a:lstStyle/>
        <a:p>
          <a:endParaRPr lang="nl-NL" sz="4000"/>
        </a:p>
      </dgm:t>
    </dgm:pt>
    <dgm:pt modelId="{DD3BAE66-68D9-4D42-8459-0B9694ECB33C}" type="sibTrans" cxnId="{B4F0CBBF-51E3-44AC-8C8C-6A1AAB00F3F5}">
      <dgm:prSet/>
      <dgm:spPr/>
      <dgm:t>
        <a:bodyPr/>
        <a:lstStyle/>
        <a:p>
          <a:endParaRPr lang="nl-NL" sz="4000"/>
        </a:p>
      </dgm:t>
    </dgm:pt>
    <dgm:pt modelId="{22305840-E7AD-4F03-B264-8D891551089D}">
      <dgm:prSet phldrT="[Tekst]" custT="1"/>
      <dgm:spPr/>
      <dgm:t>
        <a:bodyPr/>
        <a:lstStyle/>
        <a:p>
          <a:r>
            <a:rPr lang="nl-NL" sz="1200"/>
            <a:t>desk- en </a:t>
          </a:r>
          <a:r>
            <a:rPr lang="nl-NL" sz="1200" err="1"/>
            <a:t>fielsresearch</a:t>
          </a:r>
          <a:r>
            <a:rPr lang="nl-NL" sz="1200"/>
            <a:t> </a:t>
          </a:r>
        </a:p>
      </dgm:t>
    </dgm:pt>
    <dgm:pt modelId="{634F3132-3476-4F81-8375-6475783FADB6}" type="parTrans" cxnId="{F13C2BDC-EFF3-4ED2-9F59-2088E9B49AF7}">
      <dgm:prSet/>
      <dgm:spPr/>
      <dgm:t>
        <a:bodyPr/>
        <a:lstStyle/>
        <a:p>
          <a:endParaRPr lang="nl-NL" sz="4000"/>
        </a:p>
      </dgm:t>
    </dgm:pt>
    <dgm:pt modelId="{34DD7BF6-A8FE-43CF-AFA3-E2FB7B19E203}" type="sibTrans" cxnId="{F13C2BDC-EFF3-4ED2-9F59-2088E9B49AF7}">
      <dgm:prSet/>
      <dgm:spPr/>
      <dgm:t>
        <a:bodyPr/>
        <a:lstStyle/>
        <a:p>
          <a:endParaRPr lang="nl-NL" sz="4000"/>
        </a:p>
      </dgm:t>
    </dgm:pt>
    <dgm:pt modelId="{533226C7-63FF-43FF-9F94-7D9B957A55E0}">
      <dgm:prSet phldrT="[Tekst]" custT="1"/>
      <dgm:spPr/>
      <dgm:t>
        <a:bodyPr/>
        <a:lstStyle/>
        <a:p>
          <a:r>
            <a:rPr lang="nl-NL" sz="1050"/>
            <a:t>LA 1</a:t>
          </a:r>
        </a:p>
      </dgm:t>
    </dgm:pt>
    <dgm:pt modelId="{73EB7706-2153-4879-A0C9-36DCDB138327}" type="parTrans" cxnId="{1BCEFF83-F754-4467-AEE6-1EF1F45363B9}">
      <dgm:prSet/>
      <dgm:spPr/>
      <dgm:t>
        <a:bodyPr/>
        <a:lstStyle/>
        <a:p>
          <a:endParaRPr lang="nl-NL" sz="4000"/>
        </a:p>
      </dgm:t>
    </dgm:pt>
    <dgm:pt modelId="{E00CDA70-6A1A-484A-9940-C08DB42C82E6}" type="sibTrans" cxnId="{1BCEFF83-F754-4467-AEE6-1EF1F45363B9}">
      <dgm:prSet/>
      <dgm:spPr/>
      <dgm:t>
        <a:bodyPr/>
        <a:lstStyle/>
        <a:p>
          <a:endParaRPr lang="nl-NL" sz="4000"/>
        </a:p>
      </dgm:t>
    </dgm:pt>
    <dgm:pt modelId="{C4AB262B-8055-41BA-837E-981D113A89C2}">
      <dgm:prSet custT="1"/>
      <dgm:spPr/>
      <dgm:t>
        <a:bodyPr/>
        <a:lstStyle/>
        <a:p>
          <a:r>
            <a:rPr lang="nl-NL" sz="1050"/>
            <a:t>lessen experts</a:t>
          </a:r>
        </a:p>
      </dgm:t>
    </dgm:pt>
    <dgm:pt modelId="{1C07D55B-64AB-4CE1-A0D0-0F384EFB13A3}" type="parTrans" cxnId="{289CA116-CC51-4AA8-8744-389EDDDC54E0}">
      <dgm:prSet/>
      <dgm:spPr/>
      <dgm:t>
        <a:bodyPr/>
        <a:lstStyle/>
        <a:p>
          <a:endParaRPr lang="nl-NL" sz="4000"/>
        </a:p>
      </dgm:t>
    </dgm:pt>
    <dgm:pt modelId="{990785AB-171A-4762-84B0-B141E2EC239D}" type="sibTrans" cxnId="{289CA116-CC51-4AA8-8744-389EDDDC54E0}">
      <dgm:prSet custT="1"/>
      <dgm:spPr/>
      <dgm:t>
        <a:bodyPr/>
        <a:lstStyle/>
        <a:p>
          <a:endParaRPr lang="nl-NL" sz="1000"/>
        </a:p>
      </dgm:t>
    </dgm:pt>
    <dgm:pt modelId="{687EEFF6-517D-4A6B-B9AD-F903A2BCBCCA}">
      <dgm:prSet custT="1"/>
      <dgm:spPr/>
      <dgm:t>
        <a:bodyPr/>
        <a:lstStyle/>
        <a:p>
          <a:r>
            <a:rPr lang="nl-NL" sz="1050"/>
            <a:t>alle informatie verzamelen en analyseren en voorstel advies maken</a:t>
          </a:r>
        </a:p>
      </dgm:t>
    </dgm:pt>
    <dgm:pt modelId="{0D180C6D-9522-4E48-9A36-07F945F3D146}" type="parTrans" cxnId="{4F516ADC-C2F5-4858-AFE8-AE4A28E7C999}">
      <dgm:prSet/>
      <dgm:spPr/>
      <dgm:t>
        <a:bodyPr/>
        <a:lstStyle/>
        <a:p>
          <a:endParaRPr lang="nl-NL" sz="4000"/>
        </a:p>
      </dgm:t>
    </dgm:pt>
    <dgm:pt modelId="{1A1502CF-92CE-4E80-A339-AFEB6BE83BA9}" type="sibTrans" cxnId="{4F516ADC-C2F5-4858-AFE8-AE4A28E7C999}">
      <dgm:prSet custT="1"/>
      <dgm:spPr/>
      <dgm:t>
        <a:bodyPr/>
        <a:lstStyle/>
        <a:p>
          <a:endParaRPr lang="nl-NL" sz="1000"/>
        </a:p>
      </dgm:t>
    </dgm:pt>
    <dgm:pt modelId="{A452C1E4-8302-4DA7-9E59-20B1CCE6446D}">
      <dgm:prSet custT="1"/>
      <dgm:spPr/>
      <dgm:t>
        <a:bodyPr/>
        <a:lstStyle/>
        <a:p>
          <a:r>
            <a:rPr lang="nl-NL" sz="1050"/>
            <a:t>lessen </a:t>
          </a:r>
        </a:p>
      </dgm:t>
    </dgm:pt>
    <dgm:pt modelId="{931BF353-8CCC-4000-805B-F1D6E6138F4D}" type="parTrans" cxnId="{F71EBE1A-5164-4E29-ACB7-6FB3E3360C19}">
      <dgm:prSet/>
      <dgm:spPr/>
      <dgm:t>
        <a:bodyPr/>
        <a:lstStyle/>
        <a:p>
          <a:endParaRPr lang="nl-NL" sz="4000"/>
        </a:p>
      </dgm:t>
    </dgm:pt>
    <dgm:pt modelId="{6DED6AC8-1306-4A53-8C2B-E3ABA7B606F6}" type="sibTrans" cxnId="{F71EBE1A-5164-4E29-ACB7-6FB3E3360C19}">
      <dgm:prSet/>
      <dgm:spPr/>
      <dgm:t>
        <a:bodyPr/>
        <a:lstStyle/>
        <a:p>
          <a:endParaRPr lang="nl-NL" sz="4000"/>
        </a:p>
      </dgm:t>
    </dgm:pt>
    <dgm:pt modelId="{EE99C915-9BEA-4F1C-8115-6EE25C10A21F}">
      <dgm:prSet custT="1"/>
      <dgm:spPr/>
      <dgm:t>
        <a:bodyPr/>
        <a:lstStyle/>
        <a:p>
          <a:r>
            <a:rPr lang="nl-NL" sz="1050"/>
            <a:t>Komen tot een definitief advies om de casus aan te pakken </a:t>
          </a:r>
        </a:p>
      </dgm:t>
    </dgm:pt>
    <dgm:pt modelId="{44AA8FF8-578A-4A90-BB4D-BBDB2F8148FE}" type="parTrans" cxnId="{F0E47B96-B219-49EE-8B67-14F4DEB0E028}">
      <dgm:prSet/>
      <dgm:spPr/>
      <dgm:t>
        <a:bodyPr/>
        <a:lstStyle/>
        <a:p>
          <a:endParaRPr lang="nl-NL" sz="4000"/>
        </a:p>
      </dgm:t>
    </dgm:pt>
    <dgm:pt modelId="{BB8B8881-33BE-4FDD-B580-1BD37B544428}" type="sibTrans" cxnId="{F0E47B96-B219-49EE-8B67-14F4DEB0E028}">
      <dgm:prSet custT="1"/>
      <dgm:spPr/>
      <dgm:t>
        <a:bodyPr/>
        <a:lstStyle/>
        <a:p>
          <a:endParaRPr lang="nl-NL" sz="1000"/>
        </a:p>
      </dgm:t>
    </dgm:pt>
    <dgm:pt modelId="{23BE4B6B-9A3C-4C28-B875-A3E71EC525D7}">
      <dgm:prSet custT="1"/>
      <dgm:spPr/>
      <dgm:t>
        <a:bodyPr/>
        <a:lstStyle/>
        <a:p>
          <a:r>
            <a:rPr lang="nl-NL" sz="1050"/>
            <a:t>alle input die er ligt samenvoegen, keuzes maken &amp; iets verrassends toevoegen</a:t>
          </a:r>
        </a:p>
      </dgm:t>
    </dgm:pt>
    <dgm:pt modelId="{E8C27DCD-C3DC-4017-BA88-4335A67355D7}" type="parTrans" cxnId="{2B8F0636-1B18-47DE-B11F-C091D698C504}">
      <dgm:prSet/>
      <dgm:spPr/>
      <dgm:t>
        <a:bodyPr/>
        <a:lstStyle/>
        <a:p>
          <a:endParaRPr lang="nl-NL" sz="4000"/>
        </a:p>
      </dgm:t>
    </dgm:pt>
    <dgm:pt modelId="{6C897C9C-1A3C-4698-9FCA-62A904FE0C65}" type="sibTrans" cxnId="{2B8F0636-1B18-47DE-B11F-C091D698C504}">
      <dgm:prSet/>
      <dgm:spPr/>
      <dgm:t>
        <a:bodyPr/>
        <a:lstStyle/>
        <a:p>
          <a:endParaRPr lang="nl-NL" sz="4000"/>
        </a:p>
      </dgm:t>
    </dgm:pt>
    <dgm:pt modelId="{BA469364-BB2D-44B6-AE0A-779B0776F713}">
      <dgm:prSet custT="1"/>
      <dgm:spPr/>
      <dgm:t>
        <a:bodyPr/>
        <a:lstStyle/>
        <a:p>
          <a:r>
            <a:rPr lang="nl-NL" sz="1050"/>
            <a:t>LA 4 </a:t>
          </a:r>
        </a:p>
      </dgm:t>
    </dgm:pt>
    <dgm:pt modelId="{ECF7E623-BB3C-413E-86B5-915834F82EB1}" type="parTrans" cxnId="{977F553E-5C12-4947-9A44-2BCF1F83850C}">
      <dgm:prSet/>
      <dgm:spPr/>
      <dgm:t>
        <a:bodyPr/>
        <a:lstStyle/>
        <a:p>
          <a:endParaRPr lang="nl-NL" sz="4000"/>
        </a:p>
      </dgm:t>
    </dgm:pt>
    <dgm:pt modelId="{E6278C6F-AA1B-466D-BFD1-67221FFFF4E0}" type="sibTrans" cxnId="{977F553E-5C12-4947-9A44-2BCF1F83850C}">
      <dgm:prSet/>
      <dgm:spPr/>
      <dgm:t>
        <a:bodyPr/>
        <a:lstStyle/>
        <a:p>
          <a:endParaRPr lang="nl-NL" sz="4000"/>
        </a:p>
      </dgm:t>
    </dgm:pt>
    <dgm:pt modelId="{10DEFF70-4605-461F-8FD1-F03EED8A63BD}">
      <dgm:prSet custT="1"/>
      <dgm:spPr/>
      <dgm:t>
        <a:bodyPr/>
        <a:lstStyle/>
        <a:p>
          <a:r>
            <a:rPr lang="nl-NL" sz="1050"/>
            <a:t>Adviesrapport + presentatie voor de opdrachtgevers. </a:t>
          </a:r>
        </a:p>
      </dgm:t>
    </dgm:pt>
    <dgm:pt modelId="{13AC8894-8B71-443E-8876-57F03EF44AA5}" type="parTrans" cxnId="{4A7E3E1F-31ED-41EA-8420-A09B687554C1}">
      <dgm:prSet/>
      <dgm:spPr/>
      <dgm:t>
        <a:bodyPr/>
        <a:lstStyle/>
        <a:p>
          <a:endParaRPr lang="nl-NL" sz="4000"/>
        </a:p>
      </dgm:t>
    </dgm:pt>
    <dgm:pt modelId="{D0FFD834-A05A-4B81-AC2A-106147B88CCD}" type="sibTrans" cxnId="{4A7E3E1F-31ED-41EA-8420-A09B687554C1}">
      <dgm:prSet/>
      <dgm:spPr/>
      <dgm:t>
        <a:bodyPr/>
        <a:lstStyle/>
        <a:p>
          <a:endParaRPr lang="nl-NL" sz="4000"/>
        </a:p>
      </dgm:t>
    </dgm:pt>
    <dgm:pt modelId="{C2559C1A-3F32-41BE-AEAD-D2766F66F138}">
      <dgm:prSet custT="1"/>
      <dgm:spPr/>
      <dgm:t>
        <a:bodyPr/>
        <a:lstStyle/>
        <a:p>
          <a:r>
            <a:rPr lang="nl-NL" sz="1050"/>
            <a:t>Toets 1 = adviesrapport </a:t>
          </a:r>
        </a:p>
      </dgm:t>
    </dgm:pt>
    <dgm:pt modelId="{290CF814-F684-4137-8E9D-6B656A536B62}" type="parTrans" cxnId="{7ED7D7B1-B77A-4C65-A712-DCCD4844A623}">
      <dgm:prSet/>
      <dgm:spPr/>
      <dgm:t>
        <a:bodyPr/>
        <a:lstStyle/>
        <a:p>
          <a:endParaRPr lang="nl-NL" sz="4000"/>
        </a:p>
      </dgm:t>
    </dgm:pt>
    <dgm:pt modelId="{7DFD4276-AD8F-4B47-A39D-8E7CCCD8054D}" type="sibTrans" cxnId="{7ED7D7B1-B77A-4C65-A712-DCCD4844A623}">
      <dgm:prSet/>
      <dgm:spPr/>
      <dgm:t>
        <a:bodyPr/>
        <a:lstStyle/>
        <a:p>
          <a:endParaRPr lang="nl-NL" sz="4000"/>
        </a:p>
      </dgm:t>
    </dgm:pt>
    <dgm:pt modelId="{174CC411-16BE-4E1E-B4B0-6697C997B7CA}">
      <dgm:prSet custT="1"/>
      <dgm:spPr/>
      <dgm:t>
        <a:bodyPr/>
        <a:lstStyle/>
        <a:p>
          <a:r>
            <a:rPr lang="nl-NL" sz="1050"/>
            <a:t>Toets 2 = pecha kucha</a:t>
          </a:r>
        </a:p>
      </dgm:t>
    </dgm:pt>
    <dgm:pt modelId="{148CF3E6-E855-4C02-B8CA-A150B43AD755}" type="parTrans" cxnId="{2721DE62-A2A7-4A41-830D-D458C44F4C0F}">
      <dgm:prSet/>
      <dgm:spPr/>
      <dgm:t>
        <a:bodyPr/>
        <a:lstStyle/>
        <a:p>
          <a:endParaRPr lang="nl-NL" sz="4000"/>
        </a:p>
      </dgm:t>
    </dgm:pt>
    <dgm:pt modelId="{E28E13A5-0786-4521-98C2-69CE4B9A2EC7}" type="sibTrans" cxnId="{2721DE62-A2A7-4A41-830D-D458C44F4C0F}">
      <dgm:prSet/>
      <dgm:spPr/>
      <dgm:t>
        <a:bodyPr/>
        <a:lstStyle/>
        <a:p>
          <a:endParaRPr lang="nl-NL" sz="4000"/>
        </a:p>
      </dgm:t>
    </dgm:pt>
    <dgm:pt modelId="{9B909753-0A87-4FA3-A8D7-450E70CD8E59}">
      <dgm:prSet phldrT="[Tekst]" custT="1"/>
      <dgm:spPr/>
      <dgm:t>
        <a:bodyPr/>
        <a:lstStyle/>
        <a:p>
          <a:r>
            <a:rPr lang="nl-NL" sz="1050"/>
            <a:t>onderzoek concreet maken en uitvoeren  </a:t>
          </a:r>
        </a:p>
      </dgm:t>
    </dgm:pt>
    <dgm:pt modelId="{126F44E1-2527-48CF-97EF-118CF17F42B6}" type="parTrans" cxnId="{88B17E37-9661-41E3-8F5A-EB7B719D05BA}">
      <dgm:prSet/>
      <dgm:spPr/>
      <dgm:t>
        <a:bodyPr/>
        <a:lstStyle/>
        <a:p>
          <a:endParaRPr lang="nl-NL" sz="4000"/>
        </a:p>
      </dgm:t>
    </dgm:pt>
    <dgm:pt modelId="{A30A5D85-8A50-4D7C-B30C-2F45CF46837E}" type="sibTrans" cxnId="{88B17E37-9661-41E3-8F5A-EB7B719D05BA}">
      <dgm:prSet custT="1"/>
      <dgm:spPr/>
      <dgm:t>
        <a:bodyPr/>
        <a:lstStyle/>
        <a:p>
          <a:endParaRPr lang="nl-NL" sz="1000"/>
        </a:p>
      </dgm:t>
    </dgm:pt>
    <dgm:pt modelId="{1DE83CD3-7783-4308-82EE-134372C1B41F}">
      <dgm:prSet phldrT="[Tekst]" custT="1"/>
      <dgm:spPr/>
      <dgm:t>
        <a:bodyPr/>
        <a:lstStyle/>
        <a:p>
          <a:r>
            <a:rPr lang="nl-NL" sz="1050"/>
            <a:t>desk research + theoretisch kader onderzoeken </a:t>
          </a:r>
        </a:p>
      </dgm:t>
    </dgm:pt>
    <dgm:pt modelId="{01CAD2F8-7735-4315-A915-5CFED0878917}" type="parTrans" cxnId="{74D412AD-52AC-49D2-97A8-BEE43C970E74}">
      <dgm:prSet/>
      <dgm:spPr/>
      <dgm:t>
        <a:bodyPr/>
        <a:lstStyle/>
        <a:p>
          <a:endParaRPr lang="nl-NL" sz="4000"/>
        </a:p>
      </dgm:t>
    </dgm:pt>
    <dgm:pt modelId="{7B7C2DBE-C99E-4ED0-AFFD-06E60E0759FE}" type="sibTrans" cxnId="{74D412AD-52AC-49D2-97A8-BEE43C970E74}">
      <dgm:prSet/>
      <dgm:spPr/>
      <dgm:t>
        <a:bodyPr/>
        <a:lstStyle/>
        <a:p>
          <a:endParaRPr lang="nl-NL" sz="4000"/>
        </a:p>
      </dgm:t>
    </dgm:pt>
    <dgm:pt modelId="{A4422B34-C15B-46D9-A0CB-4AEDC1D6597D}">
      <dgm:prSet phldrT="[Tekst]" custT="1"/>
      <dgm:spPr/>
      <dgm:t>
        <a:bodyPr/>
        <a:lstStyle/>
        <a:p>
          <a:r>
            <a:rPr lang="nl-NL" sz="1050"/>
            <a:t>field research</a:t>
          </a:r>
        </a:p>
      </dgm:t>
    </dgm:pt>
    <dgm:pt modelId="{8D9645DC-6A96-432F-A6D8-2EF3AD2AEE7B}" type="parTrans" cxnId="{7060584C-A150-4ECD-B547-AA5EDBDDBCF2}">
      <dgm:prSet/>
      <dgm:spPr/>
      <dgm:t>
        <a:bodyPr/>
        <a:lstStyle/>
        <a:p>
          <a:endParaRPr lang="nl-NL" sz="4000"/>
        </a:p>
      </dgm:t>
    </dgm:pt>
    <dgm:pt modelId="{C90A28E9-3433-45EB-81CB-C99CAAAB5A64}" type="sibTrans" cxnId="{7060584C-A150-4ECD-B547-AA5EDBDDBCF2}">
      <dgm:prSet/>
      <dgm:spPr/>
      <dgm:t>
        <a:bodyPr/>
        <a:lstStyle/>
        <a:p>
          <a:endParaRPr lang="nl-NL" sz="4000"/>
        </a:p>
      </dgm:t>
    </dgm:pt>
    <dgm:pt modelId="{D32FDC51-969D-4A66-BE9C-9FAC89037F6D}">
      <dgm:prSet custT="1"/>
      <dgm:spPr/>
      <dgm:t>
        <a:bodyPr/>
        <a:lstStyle/>
        <a:p>
          <a:r>
            <a:rPr lang="nl-NL" sz="1050"/>
            <a:t>LA 2</a:t>
          </a:r>
        </a:p>
      </dgm:t>
    </dgm:pt>
    <dgm:pt modelId="{7A8CDDB9-0224-4C0B-9714-39BC585D4CF3}" type="parTrans" cxnId="{8AF4C3B2-7132-4CDA-B21A-C785A50B2C53}">
      <dgm:prSet/>
      <dgm:spPr/>
      <dgm:t>
        <a:bodyPr/>
        <a:lstStyle/>
        <a:p>
          <a:endParaRPr lang="nl-NL" sz="4000"/>
        </a:p>
      </dgm:t>
    </dgm:pt>
    <dgm:pt modelId="{2297D726-3853-48E9-A031-4FCFFCDFABEF}" type="sibTrans" cxnId="{8AF4C3B2-7132-4CDA-B21A-C785A50B2C53}">
      <dgm:prSet/>
      <dgm:spPr/>
      <dgm:t>
        <a:bodyPr/>
        <a:lstStyle/>
        <a:p>
          <a:endParaRPr lang="nl-NL" sz="4000"/>
        </a:p>
      </dgm:t>
    </dgm:pt>
    <dgm:pt modelId="{8C9470CF-C145-4FFB-BCA4-E9AB5AF41CE1}">
      <dgm:prSet custT="1"/>
      <dgm:spPr/>
      <dgm:t>
        <a:bodyPr/>
        <a:lstStyle/>
        <a:p>
          <a:r>
            <a:rPr lang="nl-NL" sz="1050"/>
            <a:t>LA 3</a:t>
          </a:r>
        </a:p>
      </dgm:t>
    </dgm:pt>
    <dgm:pt modelId="{EF4E0B0E-2170-45FC-BBF4-E7866813BB7C}" type="parTrans" cxnId="{C380534B-0F10-42B0-8253-19CB09F02B96}">
      <dgm:prSet/>
      <dgm:spPr/>
      <dgm:t>
        <a:bodyPr/>
        <a:lstStyle/>
        <a:p>
          <a:endParaRPr lang="nl-NL" sz="4000"/>
        </a:p>
      </dgm:t>
    </dgm:pt>
    <dgm:pt modelId="{D74EFE20-7976-40D7-A7A8-56EBCAAC20E1}" type="sibTrans" cxnId="{C380534B-0F10-42B0-8253-19CB09F02B96}">
      <dgm:prSet/>
      <dgm:spPr/>
      <dgm:t>
        <a:bodyPr/>
        <a:lstStyle/>
        <a:p>
          <a:endParaRPr lang="nl-NL" sz="4000"/>
        </a:p>
      </dgm:t>
    </dgm:pt>
    <dgm:pt modelId="{831F7710-F0C2-413E-A942-0014B3376FDA}">
      <dgm:prSet custT="1"/>
      <dgm:spPr/>
      <dgm:t>
        <a:bodyPr/>
        <a:lstStyle/>
        <a:p>
          <a:r>
            <a:rPr lang="nl-NL" sz="1050"/>
            <a:t>bespreken met  opdrachtgever </a:t>
          </a:r>
        </a:p>
      </dgm:t>
    </dgm:pt>
    <dgm:pt modelId="{0F161ADF-5B61-42F8-96D7-2821BE6149DD}" type="parTrans" cxnId="{2BC13C4C-B2C7-4FD0-A0C8-19C90710623C}">
      <dgm:prSet/>
      <dgm:spPr/>
      <dgm:t>
        <a:bodyPr/>
        <a:lstStyle/>
        <a:p>
          <a:endParaRPr lang="nl-NL" sz="4000"/>
        </a:p>
      </dgm:t>
    </dgm:pt>
    <dgm:pt modelId="{F9AF7A7F-5F47-45C2-A0BE-9902E17BA1EB}" type="sibTrans" cxnId="{2BC13C4C-B2C7-4FD0-A0C8-19C90710623C}">
      <dgm:prSet/>
      <dgm:spPr/>
      <dgm:t>
        <a:bodyPr/>
        <a:lstStyle/>
        <a:p>
          <a:endParaRPr lang="nl-NL" sz="4000"/>
        </a:p>
      </dgm:t>
    </dgm:pt>
    <dgm:pt modelId="{98FA2B25-0040-4E05-A844-7A6D3DCFF61A}" type="pres">
      <dgm:prSet presAssocID="{69E9C5D5-C8F6-46F2-BD90-D68E02987FE3}" presName="linearFlow" presStyleCnt="0">
        <dgm:presLayoutVars>
          <dgm:dir/>
          <dgm:animLvl val="lvl"/>
          <dgm:resizeHandles val="exact"/>
        </dgm:presLayoutVars>
      </dgm:prSet>
      <dgm:spPr/>
    </dgm:pt>
    <dgm:pt modelId="{95170E57-89D3-4611-A39E-940497780F5C}" type="pres">
      <dgm:prSet presAssocID="{DCB99545-D3C5-4227-B8BA-16CF993202B7}" presName="composite" presStyleCnt="0"/>
      <dgm:spPr/>
    </dgm:pt>
    <dgm:pt modelId="{670EBD2E-02FB-403C-B111-14716A7786F8}" type="pres">
      <dgm:prSet presAssocID="{DCB99545-D3C5-4227-B8BA-16CF993202B7}" presName="parTx" presStyleLbl="node1" presStyleIdx="0" presStyleCnt="8">
        <dgm:presLayoutVars>
          <dgm:chMax val="0"/>
          <dgm:chPref val="0"/>
          <dgm:bulletEnabled val="1"/>
        </dgm:presLayoutVars>
      </dgm:prSet>
      <dgm:spPr/>
    </dgm:pt>
    <dgm:pt modelId="{48B4DE52-0B05-4081-88B8-8E48D2822B0E}" type="pres">
      <dgm:prSet presAssocID="{DCB99545-D3C5-4227-B8BA-16CF993202B7}" presName="parSh" presStyleLbl="node1" presStyleIdx="0" presStyleCnt="8"/>
      <dgm:spPr/>
    </dgm:pt>
    <dgm:pt modelId="{F3A4AA0F-DAA0-4340-AD2A-ADB77A0AC2A5}" type="pres">
      <dgm:prSet presAssocID="{DCB99545-D3C5-4227-B8BA-16CF993202B7}" presName="desTx" presStyleLbl="fgAcc1" presStyleIdx="0" presStyleCnt="8" custLinFactNeighborX="8943" custLinFactNeighborY="21045">
        <dgm:presLayoutVars>
          <dgm:bulletEnabled val="1"/>
        </dgm:presLayoutVars>
      </dgm:prSet>
      <dgm:spPr/>
    </dgm:pt>
    <dgm:pt modelId="{6C2F4884-7CA1-4860-A10A-4A7F3316BF4F}" type="pres">
      <dgm:prSet presAssocID="{7C7E7764-1E0B-4833-86FB-B1B7D9E4DFA0}" presName="sibTrans" presStyleLbl="sibTrans2D1" presStyleIdx="0" presStyleCnt="7"/>
      <dgm:spPr/>
    </dgm:pt>
    <dgm:pt modelId="{F2BE15B1-E2D7-4410-ABAD-9EBE01F176B2}" type="pres">
      <dgm:prSet presAssocID="{7C7E7764-1E0B-4833-86FB-B1B7D9E4DFA0}" presName="connTx" presStyleLbl="sibTrans2D1" presStyleIdx="0" presStyleCnt="7"/>
      <dgm:spPr/>
    </dgm:pt>
    <dgm:pt modelId="{FB9A65EB-B802-45C0-BE27-A691433824A5}" type="pres">
      <dgm:prSet presAssocID="{76504E91-B1BE-4C9E-92E6-AA0204D1023C}" presName="composite" presStyleCnt="0"/>
      <dgm:spPr/>
    </dgm:pt>
    <dgm:pt modelId="{496BEC97-BF70-4352-A2BC-76DAE4C5C614}" type="pres">
      <dgm:prSet presAssocID="{76504E91-B1BE-4C9E-92E6-AA0204D1023C}" presName="parTx" presStyleLbl="node1" presStyleIdx="0" presStyleCnt="8">
        <dgm:presLayoutVars>
          <dgm:chMax val="0"/>
          <dgm:chPref val="0"/>
          <dgm:bulletEnabled val="1"/>
        </dgm:presLayoutVars>
      </dgm:prSet>
      <dgm:spPr/>
    </dgm:pt>
    <dgm:pt modelId="{57F9EB80-3648-45F1-937E-B52C1A339293}" type="pres">
      <dgm:prSet presAssocID="{76504E91-B1BE-4C9E-92E6-AA0204D1023C}" presName="parSh" presStyleLbl="node1" presStyleIdx="1" presStyleCnt="8" custScaleY="165404"/>
      <dgm:spPr/>
    </dgm:pt>
    <dgm:pt modelId="{CFBCF782-2FA2-46BC-BE23-3D7E2A3DCC52}" type="pres">
      <dgm:prSet presAssocID="{76504E91-B1BE-4C9E-92E6-AA0204D1023C}" presName="desTx" presStyleLbl="fgAcc1" presStyleIdx="1" presStyleCnt="8" custLinFactNeighborX="5110" custLinFactNeighborY="18892">
        <dgm:presLayoutVars>
          <dgm:bulletEnabled val="1"/>
        </dgm:presLayoutVars>
      </dgm:prSet>
      <dgm:spPr/>
    </dgm:pt>
    <dgm:pt modelId="{18E3648F-74A3-4D68-B8B9-D604699B3038}" type="pres">
      <dgm:prSet presAssocID="{049FC723-E644-4597-8CA7-D9C8F1096F60}" presName="sibTrans" presStyleLbl="sibTrans2D1" presStyleIdx="1" presStyleCnt="7"/>
      <dgm:spPr/>
    </dgm:pt>
    <dgm:pt modelId="{CBDA4E13-0916-4211-B93D-EC0472A669D4}" type="pres">
      <dgm:prSet presAssocID="{049FC723-E644-4597-8CA7-D9C8F1096F60}" presName="connTx" presStyleLbl="sibTrans2D1" presStyleIdx="1" presStyleCnt="7"/>
      <dgm:spPr/>
    </dgm:pt>
    <dgm:pt modelId="{F7076A64-1BC1-4B28-9948-1AC1F1ED9949}" type="pres">
      <dgm:prSet presAssocID="{B1B95C84-B2BF-4079-A6DF-CD77495E6C98}" presName="composite" presStyleCnt="0"/>
      <dgm:spPr/>
    </dgm:pt>
    <dgm:pt modelId="{AE3758A5-398B-4C91-919A-5F9BBCA08A6E}" type="pres">
      <dgm:prSet presAssocID="{B1B95C84-B2BF-4079-A6DF-CD77495E6C98}" presName="parTx" presStyleLbl="node1" presStyleIdx="1" presStyleCnt="8">
        <dgm:presLayoutVars>
          <dgm:chMax val="0"/>
          <dgm:chPref val="0"/>
          <dgm:bulletEnabled val="1"/>
        </dgm:presLayoutVars>
      </dgm:prSet>
      <dgm:spPr/>
    </dgm:pt>
    <dgm:pt modelId="{5B59797E-8AE8-409D-B2A3-1A577AAED51F}" type="pres">
      <dgm:prSet presAssocID="{B1B95C84-B2BF-4079-A6DF-CD77495E6C98}" presName="parSh" presStyleLbl="node1" presStyleIdx="2" presStyleCnt="8" custScaleY="143506" custLinFactNeighborX="5104" custLinFactNeighborY="-61617"/>
      <dgm:spPr/>
    </dgm:pt>
    <dgm:pt modelId="{436B300E-86DF-4F06-B5FB-CDF6888D6D34}" type="pres">
      <dgm:prSet presAssocID="{B1B95C84-B2BF-4079-A6DF-CD77495E6C98}" presName="desTx" presStyleLbl="fgAcc1" presStyleIdx="2" presStyleCnt="8" custLinFactNeighborX="4399" custLinFactNeighborY="16639">
        <dgm:presLayoutVars>
          <dgm:bulletEnabled val="1"/>
        </dgm:presLayoutVars>
      </dgm:prSet>
      <dgm:spPr/>
    </dgm:pt>
    <dgm:pt modelId="{EA26E0A9-D103-461A-BB0F-3FFDD255F87F}" type="pres">
      <dgm:prSet presAssocID="{3265794B-D955-4126-AC96-679062E202CA}" presName="sibTrans" presStyleLbl="sibTrans2D1" presStyleIdx="2" presStyleCnt="7"/>
      <dgm:spPr/>
    </dgm:pt>
    <dgm:pt modelId="{9D0B60BB-96DE-4A54-9CE9-625D95B5577D}" type="pres">
      <dgm:prSet presAssocID="{3265794B-D955-4126-AC96-679062E202CA}" presName="connTx" presStyleLbl="sibTrans2D1" presStyleIdx="2" presStyleCnt="7"/>
      <dgm:spPr/>
    </dgm:pt>
    <dgm:pt modelId="{23FBE04E-B40D-4CB9-A258-A46F498FAB65}" type="pres">
      <dgm:prSet presAssocID="{9B909753-0A87-4FA3-A8D7-450E70CD8E59}" presName="composite" presStyleCnt="0"/>
      <dgm:spPr/>
    </dgm:pt>
    <dgm:pt modelId="{168FC2DA-5CB7-4BFE-A20C-4259E3C25460}" type="pres">
      <dgm:prSet presAssocID="{9B909753-0A87-4FA3-A8D7-450E70CD8E59}" presName="parTx" presStyleLbl="node1" presStyleIdx="2" presStyleCnt="8">
        <dgm:presLayoutVars>
          <dgm:chMax val="0"/>
          <dgm:chPref val="0"/>
          <dgm:bulletEnabled val="1"/>
        </dgm:presLayoutVars>
      </dgm:prSet>
      <dgm:spPr/>
    </dgm:pt>
    <dgm:pt modelId="{7BA08634-40BB-4DD2-93C8-6CDE305107BC}" type="pres">
      <dgm:prSet presAssocID="{9B909753-0A87-4FA3-A8D7-450E70CD8E59}" presName="parSh" presStyleLbl="node1" presStyleIdx="3" presStyleCnt="8" custScaleY="104774" custLinFactNeighborX="3828" custLinFactNeighborY="-3484"/>
      <dgm:spPr/>
    </dgm:pt>
    <dgm:pt modelId="{B98FA19E-D2DC-4D32-B2FF-86FB25D44946}" type="pres">
      <dgm:prSet presAssocID="{9B909753-0A87-4FA3-A8D7-450E70CD8E59}" presName="desTx" presStyleLbl="fgAcc1" presStyleIdx="3" presStyleCnt="8" custLinFactNeighborX="-3833" custLinFactNeighborY="15568">
        <dgm:presLayoutVars>
          <dgm:bulletEnabled val="1"/>
        </dgm:presLayoutVars>
      </dgm:prSet>
      <dgm:spPr/>
    </dgm:pt>
    <dgm:pt modelId="{1D9FE726-10CE-4354-8547-420BB7210FC9}" type="pres">
      <dgm:prSet presAssocID="{A30A5D85-8A50-4D7C-B30C-2F45CF46837E}" presName="sibTrans" presStyleLbl="sibTrans2D1" presStyleIdx="3" presStyleCnt="7"/>
      <dgm:spPr/>
    </dgm:pt>
    <dgm:pt modelId="{F4CFBF0C-E40B-42C3-B44D-3E8960CA41BE}" type="pres">
      <dgm:prSet presAssocID="{A30A5D85-8A50-4D7C-B30C-2F45CF46837E}" presName="connTx" presStyleLbl="sibTrans2D1" presStyleIdx="3" presStyleCnt="7"/>
      <dgm:spPr/>
    </dgm:pt>
    <dgm:pt modelId="{6DD4DF7A-1E9D-439D-9517-796EE2F1675E}" type="pres">
      <dgm:prSet presAssocID="{C4AB262B-8055-41BA-837E-981D113A89C2}" presName="composite" presStyleCnt="0"/>
      <dgm:spPr/>
    </dgm:pt>
    <dgm:pt modelId="{C684158B-CACD-44F3-B02A-D694EB33867E}" type="pres">
      <dgm:prSet presAssocID="{C4AB262B-8055-41BA-837E-981D113A89C2}" presName="parTx" presStyleLbl="node1" presStyleIdx="3" presStyleCnt="8">
        <dgm:presLayoutVars>
          <dgm:chMax val="0"/>
          <dgm:chPref val="0"/>
          <dgm:bulletEnabled val="1"/>
        </dgm:presLayoutVars>
      </dgm:prSet>
      <dgm:spPr/>
    </dgm:pt>
    <dgm:pt modelId="{C2EB3D51-A811-4A50-B56A-FD611E7F1564}" type="pres">
      <dgm:prSet presAssocID="{C4AB262B-8055-41BA-837E-981D113A89C2}" presName="parSh" presStyleLbl="node1" presStyleIdx="4" presStyleCnt="8"/>
      <dgm:spPr/>
    </dgm:pt>
    <dgm:pt modelId="{E9E45697-0731-42C1-A423-CCB48125A533}" type="pres">
      <dgm:prSet presAssocID="{C4AB262B-8055-41BA-837E-981D113A89C2}" presName="desTx" presStyleLbl="fgAcc1" presStyleIdx="4" presStyleCnt="8" custLinFactNeighborX="2555" custLinFactNeighborY="12184">
        <dgm:presLayoutVars>
          <dgm:bulletEnabled val="1"/>
        </dgm:presLayoutVars>
      </dgm:prSet>
      <dgm:spPr/>
    </dgm:pt>
    <dgm:pt modelId="{D91D888D-F606-4239-A6BC-8569B8C722F8}" type="pres">
      <dgm:prSet presAssocID="{990785AB-171A-4762-84B0-B141E2EC239D}" presName="sibTrans" presStyleLbl="sibTrans2D1" presStyleIdx="4" presStyleCnt="7"/>
      <dgm:spPr/>
    </dgm:pt>
    <dgm:pt modelId="{CA25E712-3F7A-4900-9001-501DFE51BD91}" type="pres">
      <dgm:prSet presAssocID="{990785AB-171A-4762-84B0-B141E2EC239D}" presName="connTx" presStyleLbl="sibTrans2D1" presStyleIdx="4" presStyleCnt="7"/>
      <dgm:spPr/>
    </dgm:pt>
    <dgm:pt modelId="{EF03921D-7717-4FDD-9E47-F808CAD51B7B}" type="pres">
      <dgm:prSet presAssocID="{687EEFF6-517D-4A6B-B9AD-F903A2BCBCCA}" presName="composite" presStyleCnt="0"/>
      <dgm:spPr/>
    </dgm:pt>
    <dgm:pt modelId="{BB0953FA-E44C-482B-8A58-56B58E49592F}" type="pres">
      <dgm:prSet presAssocID="{687EEFF6-517D-4A6B-B9AD-F903A2BCBCCA}" presName="parTx" presStyleLbl="node1" presStyleIdx="4" presStyleCnt="8">
        <dgm:presLayoutVars>
          <dgm:chMax val="0"/>
          <dgm:chPref val="0"/>
          <dgm:bulletEnabled val="1"/>
        </dgm:presLayoutVars>
      </dgm:prSet>
      <dgm:spPr/>
    </dgm:pt>
    <dgm:pt modelId="{553114A8-BEBF-481D-87FE-8B44BA1CCDAB}" type="pres">
      <dgm:prSet presAssocID="{687EEFF6-517D-4A6B-B9AD-F903A2BCBCCA}" presName="parSh" presStyleLbl="node1" presStyleIdx="5" presStyleCnt="8"/>
      <dgm:spPr/>
    </dgm:pt>
    <dgm:pt modelId="{EF445435-22DD-4B03-8FFC-1C9DD50156CF}" type="pres">
      <dgm:prSet presAssocID="{687EEFF6-517D-4A6B-B9AD-F903A2BCBCCA}" presName="desTx" presStyleLbl="fgAcc1" presStyleIdx="5" presStyleCnt="8" custLinFactNeighborX="5111" custLinFactNeighborY="33845">
        <dgm:presLayoutVars>
          <dgm:bulletEnabled val="1"/>
        </dgm:presLayoutVars>
      </dgm:prSet>
      <dgm:spPr/>
    </dgm:pt>
    <dgm:pt modelId="{612F6843-F2AE-46B2-A4C6-FF62D62EBB6E}" type="pres">
      <dgm:prSet presAssocID="{1A1502CF-92CE-4E80-A339-AFEB6BE83BA9}" presName="sibTrans" presStyleLbl="sibTrans2D1" presStyleIdx="5" presStyleCnt="7"/>
      <dgm:spPr/>
    </dgm:pt>
    <dgm:pt modelId="{286D597A-63C0-4BCE-BEED-FFFE10AF7DBE}" type="pres">
      <dgm:prSet presAssocID="{1A1502CF-92CE-4E80-A339-AFEB6BE83BA9}" presName="connTx" presStyleLbl="sibTrans2D1" presStyleIdx="5" presStyleCnt="7"/>
      <dgm:spPr/>
    </dgm:pt>
    <dgm:pt modelId="{F300CC13-F34C-4DF5-8AC5-3701B6AE648C}" type="pres">
      <dgm:prSet presAssocID="{EE99C915-9BEA-4F1C-8115-6EE25C10A21F}" presName="composite" presStyleCnt="0"/>
      <dgm:spPr/>
    </dgm:pt>
    <dgm:pt modelId="{4050BA64-2A24-4E5B-A072-07954ABFF4AA}" type="pres">
      <dgm:prSet presAssocID="{EE99C915-9BEA-4F1C-8115-6EE25C10A21F}" presName="parTx" presStyleLbl="node1" presStyleIdx="5" presStyleCnt="8">
        <dgm:presLayoutVars>
          <dgm:chMax val="0"/>
          <dgm:chPref val="0"/>
          <dgm:bulletEnabled val="1"/>
        </dgm:presLayoutVars>
      </dgm:prSet>
      <dgm:spPr/>
    </dgm:pt>
    <dgm:pt modelId="{52B09B90-8CEC-4A45-AA33-4C8BEC351C86}" type="pres">
      <dgm:prSet presAssocID="{EE99C915-9BEA-4F1C-8115-6EE25C10A21F}" presName="parSh" presStyleLbl="node1" presStyleIdx="6" presStyleCnt="8"/>
      <dgm:spPr/>
    </dgm:pt>
    <dgm:pt modelId="{6A710DBA-C149-4D17-B477-0DA825D799CE}" type="pres">
      <dgm:prSet presAssocID="{EE99C915-9BEA-4F1C-8115-6EE25C10A21F}" presName="desTx" presStyleLbl="fgAcc1" presStyleIdx="6" presStyleCnt="8" custLinFactNeighborX="17886" custLinFactNeighborY="10830">
        <dgm:presLayoutVars>
          <dgm:bulletEnabled val="1"/>
        </dgm:presLayoutVars>
      </dgm:prSet>
      <dgm:spPr/>
    </dgm:pt>
    <dgm:pt modelId="{1A72ECA5-ECB9-417A-B2FF-53F1C358EB2C}" type="pres">
      <dgm:prSet presAssocID="{BB8B8881-33BE-4FDD-B580-1BD37B544428}" presName="sibTrans" presStyleLbl="sibTrans2D1" presStyleIdx="6" presStyleCnt="7"/>
      <dgm:spPr/>
    </dgm:pt>
    <dgm:pt modelId="{15B35690-47AB-4E16-880F-51728219C0EB}" type="pres">
      <dgm:prSet presAssocID="{BB8B8881-33BE-4FDD-B580-1BD37B544428}" presName="connTx" presStyleLbl="sibTrans2D1" presStyleIdx="6" presStyleCnt="7"/>
      <dgm:spPr/>
    </dgm:pt>
    <dgm:pt modelId="{7F54BB7E-F638-4EE8-A9DD-A24D3207A2C1}" type="pres">
      <dgm:prSet presAssocID="{10DEFF70-4605-461F-8FD1-F03EED8A63BD}" presName="composite" presStyleCnt="0"/>
      <dgm:spPr/>
    </dgm:pt>
    <dgm:pt modelId="{D46F3A4F-6047-41DE-BF81-E702B0B1A538}" type="pres">
      <dgm:prSet presAssocID="{10DEFF70-4605-461F-8FD1-F03EED8A63BD}" presName="parTx" presStyleLbl="node1" presStyleIdx="6" presStyleCnt="8">
        <dgm:presLayoutVars>
          <dgm:chMax val="0"/>
          <dgm:chPref val="0"/>
          <dgm:bulletEnabled val="1"/>
        </dgm:presLayoutVars>
      </dgm:prSet>
      <dgm:spPr/>
    </dgm:pt>
    <dgm:pt modelId="{9D2BA4EF-8842-47E8-9965-E40963E62B2B}" type="pres">
      <dgm:prSet presAssocID="{10DEFF70-4605-461F-8FD1-F03EED8A63BD}" presName="parSh" presStyleLbl="node1" presStyleIdx="7" presStyleCnt="8"/>
      <dgm:spPr/>
    </dgm:pt>
    <dgm:pt modelId="{1196212E-E827-4F1B-8C39-7373FF422A7D}" type="pres">
      <dgm:prSet presAssocID="{10DEFF70-4605-461F-8FD1-F03EED8A63BD}" presName="desTx" presStyleLbl="fgAcc1" presStyleIdx="7" presStyleCnt="8" custLinFactNeighborX="11498" custLinFactNeighborY="12861">
        <dgm:presLayoutVars>
          <dgm:bulletEnabled val="1"/>
        </dgm:presLayoutVars>
      </dgm:prSet>
      <dgm:spPr/>
    </dgm:pt>
  </dgm:ptLst>
  <dgm:cxnLst>
    <dgm:cxn modelId="{C3BADF04-E53A-42C7-B487-C839FB3056A5}" srcId="{69E9C5D5-C8F6-46F2-BD90-D68E02987FE3}" destId="{76504E91-B1BE-4C9E-92E6-AA0204D1023C}" srcOrd="1" destOrd="0" parTransId="{7814489F-6C53-4A8C-BF6F-7BF4E55FB433}" sibTransId="{049FC723-E644-4597-8CA7-D9C8F1096F60}"/>
    <dgm:cxn modelId="{BC749016-FBBB-4836-B17D-68304B9EB9FE}" type="presOf" srcId="{8C9470CF-C145-4FFB-BCA4-E9AB5AF41CE1}" destId="{EF445435-22DD-4B03-8FFC-1C9DD50156CF}" srcOrd="0" destOrd="1" presId="urn:microsoft.com/office/officeart/2005/8/layout/process3"/>
    <dgm:cxn modelId="{289CA116-CC51-4AA8-8744-389EDDDC54E0}" srcId="{69E9C5D5-C8F6-46F2-BD90-D68E02987FE3}" destId="{C4AB262B-8055-41BA-837E-981D113A89C2}" srcOrd="4" destOrd="0" parTransId="{1C07D55B-64AB-4CE1-A0D0-0F384EFB13A3}" sibTransId="{990785AB-171A-4762-84B0-B141E2EC239D}"/>
    <dgm:cxn modelId="{6F1C8019-07DF-41F4-AE7C-79EEA71B8E9A}" srcId="{76504E91-B1BE-4C9E-92E6-AA0204D1023C}" destId="{E025B3A4-1E25-49B0-A92C-4ABBA5F9F4E8}" srcOrd="0" destOrd="0" parTransId="{CBD99796-C36A-4FC2-BBF3-5A0F3D3F9605}" sibTransId="{EE69120A-681A-4778-AC67-0470E01A5275}"/>
    <dgm:cxn modelId="{F71EBE1A-5164-4E29-ACB7-6FB3E3360C19}" srcId="{687EEFF6-517D-4A6B-B9AD-F903A2BCBCCA}" destId="{A452C1E4-8302-4DA7-9E59-20B1CCE6446D}" srcOrd="0" destOrd="0" parTransId="{931BF353-8CCC-4000-805B-F1D6E6138F4D}" sibTransId="{6DED6AC8-1306-4A53-8C2B-E3ABA7B606F6}"/>
    <dgm:cxn modelId="{3402421C-7B7D-42A2-859F-185B5D526CBF}" type="presOf" srcId="{831F7710-F0C2-413E-A942-0014B3376FDA}" destId="{EF445435-22DD-4B03-8FFC-1C9DD50156CF}" srcOrd="0" destOrd="2" presId="urn:microsoft.com/office/officeart/2005/8/layout/process3"/>
    <dgm:cxn modelId="{3C743D1F-5ACC-4721-817B-C1BB66F8BFEF}" type="presOf" srcId="{A30A5D85-8A50-4D7C-B30C-2F45CF46837E}" destId="{1D9FE726-10CE-4354-8547-420BB7210FC9}" srcOrd="0" destOrd="0" presId="urn:microsoft.com/office/officeart/2005/8/layout/process3"/>
    <dgm:cxn modelId="{4A7E3E1F-31ED-41EA-8420-A09B687554C1}" srcId="{69E9C5D5-C8F6-46F2-BD90-D68E02987FE3}" destId="{10DEFF70-4605-461F-8FD1-F03EED8A63BD}" srcOrd="7" destOrd="0" parTransId="{13AC8894-8B71-443E-8876-57F03EF44AA5}" sibTransId="{D0FFD834-A05A-4B81-AC2A-106147B88CCD}"/>
    <dgm:cxn modelId="{43CF8A25-727F-4CF9-9AAA-AD86A1F72DAF}" type="presOf" srcId="{DCB99545-D3C5-4227-B8BA-16CF993202B7}" destId="{48B4DE52-0B05-4081-88B8-8E48D2822B0E}" srcOrd="1" destOrd="0" presId="urn:microsoft.com/office/officeart/2005/8/layout/process3"/>
    <dgm:cxn modelId="{845CB325-CCB3-4469-8E17-CFD65EC4FAD4}" type="presOf" srcId="{EE99C915-9BEA-4F1C-8115-6EE25C10A21F}" destId="{52B09B90-8CEC-4A45-AA33-4C8BEC351C86}" srcOrd="1" destOrd="0" presId="urn:microsoft.com/office/officeart/2005/8/layout/process3"/>
    <dgm:cxn modelId="{ACBC802A-33EC-4B58-B004-0F1DB4D24D58}" type="presOf" srcId="{69E9C5D5-C8F6-46F2-BD90-D68E02987FE3}" destId="{98FA2B25-0040-4E05-A844-7A6D3DCFF61A}" srcOrd="0" destOrd="0" presId="urn:microsoft.com/office/officeart/2005/8/layout/process3"/>
    <dgm:cxn modelId="{0F83D331-27B2-4EC2-92E1-47F753DF1A56}" type="presOf" srcId="{174CC411-16BE-4E1E-B4B0-6697C997B7CA}" destId="{1196212E-E827-4F1B-8C39-7373FF422A7D}" srcOrd="0" destOrd="1" presId="urn:microsoft.com/office/officeart/2005/8/layout/process3"/>
    <dgm:cxn modelId="{2B8F0636-1B18-47DE-B11F-C091D698C504}" srcId="{EE99C915-9BEA-4F1C-8115-6EE25C10A21F}" destId="{23BE4B6B-9A3C-4C28-B875-A3E71EC525D7}" srcOrd="0" destOrd="0" parTransId="{E8C27DCD-C3DC-4017-BA88-4335A67355D7}" sibTransId="{6C897C9C-1A3C-4698-9FCA-62A904FE0C65}"/>
    <dgm:cxn modelId="{88B17E37-9661-41E3-8F5A-EB7B719D05BA}" srcId="{69E9C5D5-C8F6-46F2-BD90-D68E02987FE3}" destId="{9B909753-0A87-4FA3-A8D7-450E70CD8E59}" srcOrd="3" destOrd="0" parTransId="{126F44E1-2527-48CF-97EF-118CF17F42B6}" sibTransId="{A30A5D85-8A50-4D7C-B30C-2F45CF46837E}"/>
    <dgm:cxn modelId="{6411483A-A282-4D34-9BC0-D9DCBF5E5CEB}" type="presOf" srcId="{990785AB-171A-4762-84B0-B141E2EC239D}" destId="{CA25E712-3F7A-4900-9001-501DFE51BD91}" srcOrd="1" destOrd="0" presId="urn:microsoft.com/office/officeart/2005/8/layout/process3"/>
    <dgm:cxn modelId="{977F553E-5C12-4947-9A44-2BCF1F83850C}" srcId="{EE99C915-9BEA-4F1C-8115-6EE25C10A21F}" destId="{BA469364-BB2D-44B6-AE0A-779B0776F713}" srcOrd="1" destOrd="0" parTransId="{ECF7E623-BB3C-413E-86B5-915834F82EB1}" sibTransId="{E6278C6F-AA1B-466D-BFD1-67221FFFF4E0}"/>
    <dgm:cxn modelId="{30EEB55E-9D9F-4FF3-9CC3-AE2E4A64C043}" type="presOf" srcId="{049FC723-E644-4597-8CA7-D9C8F1096F60}" destId="{18E3648F-74A3-4D68-B8B9-D604699B3038}" srcOrd="0" destOrd="0" presId="urn:microsoft.com/office/officeart/2005/8/layout/process3"/>
    <dgm:cxn modelId="{2F5E8B5F-D0D3-4804-B173-9CBB7C6906EC}" type="presOf" srcId="{E025B3A4-1E25-49B0-A92C-4ABBA5F9F4E8}" destId="{CFBCF782-2FA2-46BC-BE23-3D7E2A3DCC52}" srcOrd="0" destOrd="0" presId="urn:microsoft.com/office/officeart/2005/8/layout/process3"/>
    <dgm:cxn modelId="{E8A5FF60-10F8-446E-A548-A6DD71E8ED06}" type="presOf" srcId="{3265794B-D955-4126-AC96-679062E202CA}" destId="{9D0B60BB-96DE-4A54-9CE9-625D95B5577D}" srcOrd="1" destOrd="0" presId="urn:microsoft.com/office/officeart/2005/8/layout/process3"/>
    <dgm:cxn modelId="{F645A242-1FDF-4D24-B7CB-AB7161975A08}" type="presOf" srcId="{EE99C915-9BEA-4F1C-8115-6EE25C10A21F}" destId="{4050BA64-2A24-4E5B-A072-07954ABFF4AA}" srcOrd="0" destOrd="0" presId="urn:microsoft.com/office/officeart/2005/8/layout/process3"/>
    <dgm:cxn modelId="{2721DE62-A2A7-4A41-830D-D458C44F4C0F}" srcId="{10DEFF70-4605-461F-8FD1-F03EED8A63BD}" destId="{174CC411-16BE-4E1E-B4B0-6697C997B7CA}" srcOrd="1" destOrd="0" parTransId="{148CF3E6-E855-4C02-B8CA-A150B43AD755}" sibTransId="{E28E13A5-0786-4521-98C2-69CE4B9A2EC7}"/>
    <dgm:cxn modelId="{28B5DD63-7B53-4390-875C-F8067FC273BC}" type="presOf" srcId="{9B909753-0A87-4FA3-A8D7-450E70CD8E59}" destId="{168FC2DA-5CB7-4BFE-A20C-4259E3C25460}" srcOrd="0" destOrd="0" presId="urn:microsoft.com/office/officeart/2005/8/layout/process3"/>
    <dgm:cxn modelId="{E26D8068-48FD-4CDF-A6D5-D87C6381C427}" type="presOf" srcId="{76504E91-B1BE-4C9E-92E6-AA0204D1023C}" destId="{496BEC97-BF70-4352-A2BC-76DAE4C5C614}" srcOrd="0" destOrd="0" presId="urn:microsoft.com/office/officeart/2005/8/layout/process3"/>
    <dgm:cxn modelId="{B1641B4A-6548-4ACD-933F-205B9954FBDC}" srcId="{69E9C5D5-C8F6-46F2-BD90-D68E02987FE3}" destId="{DCB99545-D3C5-4227-B8BA-16CF993202B7}" srcOrd="0" destOrd="0" parTransId="{8BCC3731-8BAC-431B-8990-7D969DD3DE24}" sibTransId="{7C7E7764-1E0B-4833-86FB-B1B7D9E4DFA0}"/>
    <dgm:cxn modelId="{6CE3AC4A-C3D7-40C8-B278-68E7BA28E9DC}" type="presOf" srcId="{533226C7-63FF-43FF-9F94-7D9B957A55E0}" destId="{436B300E-86DF-4F06-B5FB-CDF6888D6D34}" srcOrd="0" destOrd="1" presId="urn:microsoft.com/office/officeart/2005/8/layout/process3"/>
    <dgm:cxn modelId="{F481FE6A-5405-4927-BEFA-E3DBECB4BB5D}" type="presOf" srcId="{D32FDC51-969D-4A66-BE9C-9FAC89037F6D}" destId="{E9E45697-0731-42C1-A423-CCB48125A533}" srcOrd="0" destOrd="0" presId="urn:microsoft.com/office/officeart/2005/8/layout/process3"/>
    <dgm:cxn modelId="{C380534B-0F10-42B0-8253-19CB09F02B96}" srcId="{687EEFF6-517D-4A6B-B9AD-F903A2BCBCCA}" destId="{8C9470CF-C145-4FFB-BCA4-E9AB5AF41CE1}" srcOrd="1" destOrd="0" parTransId="{EF4E0B0E-2170-45FC-BBF4-E7866813BB7C}" sibTransId="{D74EFE20-7976-40D7-A7A8-56EBCAAC20E1}"/>
    <dgm:cxn modelId="{2BC13C4C-B2C7-4FD0-A0C8-19C90710623C}" srcId="{687EEFF6-517D-4A6B-B9AD-F903A2BCBCCA}" destId="{831F7710-F0C2-413E-A942-0014B3376FDA}" srcOrd="2" destOrd="0" parTransId="{0F161ADF-5B61-42F8-96D7-2821BE6149DD}" sibTransId="{F9AF7A7F-5F47-45C2-A0BE-9902E17BA1EB}"/>
    <dgm:cxn modelId="{7060584C-A150-4ECD-B547-AA5EDBDDBCF2}" srcId="{9B909753-0A87-4FA3-A8D7-450E70CD8E59}" destId="{A4422B34-C15B-46D9-A0CB-4AEDC1D6597D}" srcOrd="1" destOrd="0" parTransId="{8D9645DC-6A96-432F-A6D8-2EF3AD2AEE7B}" sibTransId="{C90A28E9-3433-45EB-81CB-C99CAAAB5A64}"/>
    <dgm:cxn modelId="{4687A66E-72AE-429B-ABCC-A90EB2F986F0}" type="presOf" srcId="{BB8B8881-33BE-4FDD-B580-1BD37B544428}" destId="{15B35690-47AB-4E16-880F-51728219C0EB}" srcOrd="1" destOrd="0" presId="urn:microsoft.com/office/officeart/2005/8/layout/process3"/>
    <dgm:cxn modelId="{7D584D4F-BD0B-4522-92D8-CA9D149908BD}" type="presOf" srcId="{1DE83CD3-7783-4308-82EE-134372C1B41F}" destId="{B98FA19E-D2DC-4D32-B2FF-86FB25D44946}" srcOrd="0" destOrd="0" presId="urn:microsoft.com/office/officeart/2005/8/layout/process3"/>
    <dgm:cxn modelId="{9BCCAF70-3F2B-493C-A87F-22ECA4B67BB8}" type="presOf" srcId="{BB8B8881-33BE-4FDD-B580-1BD37B544428}" destId="{1A72ECA5-ECB9-417A-B2FF-53F1C358EB2C}" srcOrd="0" destOrd="0" presId="urn:microsoft.com/office/officeart/2005/8/layout/process3"/>
    <dgm:cxn modelId="{4A8B8F73-3B80-49C7-837A-7A9945264880}" type="presOf" srcId="{7C7E7764-1E0B-4833-86FB-B1B7D9E4DFA0}" destId="{6C2F4884-7CA1-4860-A10A-4A7F3316BF4F}" srcOrd="0" destOrd="0" presId="urn:microsoft.com/office/officeart/2005/8/layout/process3"/>
    <dgm:cxn modelId="{9F1B9073-DD19-4878-AAF8-C76E3EAEA612}" type="presOf" srcId="{10DEFF70-4605-461F-8FD1-F03EED8A63BD}" destId="{D46F3A4F-6047-41DE-BF81-E702B0B1A538}" srcOrd="0" destOrd="0" presId="urn:microsoft.com/office/officeart/2005/8/layout/process3"/>
    <dgm:cxn modelId="{20A97554-8779-429B-92A1-57ADABE79348}" type="presOf" srcId="{3265794B-D955-4126-AC96-679062E202CA}" destId="{EA26E0A9-D103-461A-BB0F-3FFDD255F87F}" srcOrd="0" destOrd="0" presId="urn:microsoft.com/office/officeart/2005/8/layout/process3"/>
    <dgm:cxn modelId="{46427875-C89A-451E-B7F1-BBA15A517F13}" type="presOf" srcId="{1A1502CF-92CE-4E80-A339-AFEB6BE83BA9}" destId="{612F6843-F2AE-46B2-A4C6-FF62D62EBB6E}" srcOrd="0" destOrd="0" presId="urn:microsoft.com/office/officeart/2005/8/layout/process3"/>
    <dgm:cxn modelId="{0DE5CB75-E628-4DC5-B37C-6A65C3726EBE}" type="presOf" srcId="{9B909753-0A87-4FA3-A8D7-450E70CD8E59}" destId="{7BA08634-40BB-4DD2-93C8-6CDE305107BC}" srcOrd="1" destOrd="0" presId="urn:microsoft.com/office/officeart/2005/8/layout/process3"/>
    <dgm:cxn modelId="{1D48FB57-A9AF-4BB8-8325-8CBB2B7E8BD5}" type="presOf" srcId="{7C7E7764-1E0B-4833-86FB-B1B7D9E4DFA0}" destId="{F2BE15B1-E2D7-4410-ABAD-9EBE01F176B2}" srcOrd="1" destOrd="0" presId="urn:microsoft.com/office/officeart/2005/8/layout/process3"/>
    <dgm:cxn modelId="{E0C0EB5A-295E-4452-B714-BBFC01451427}" type="presOf" srcId="{C4AB262B-8055-41BA-837E-981D113A89C2}" destId="{C2EB3D51-A811-4A50-B56A-FD611E7F1564}" srcOrd="1" destOrd="0" presId="urn:microsoft.com/office/officeart/2005/8/layout/process3"/>
    <dgm:cxn modelId="{1BCEFF83-F754-4467-AEE6-1EF1F45363B9}" srcId="{B1B95C84-B2BF-4079-A6DF-CD77495E6C98}" destId="{533226C7-63FF-43FF-9F94-7D9B957A55E0}" srcOrd="1" destOrd="0" parTransId="{73EB7706-2153-4879-A0C9-36DCDB138327}" sibTransId="{E00CDA70-6A1A-484A-9940-C08DB42C82E6}"/>
    <dgm:cxn modelId="{6E61A38E-BFEE-494D-82BD-8495A94E9F22}" type="presOf" srcId="{990785AB-171A-4762-84B0-B141E2EC239D}" destId="{D91D888D-F606-4239-A6BC-8569B8C722F8}" srcOrd="0" destOrd="0" presId="urn:microsoft.com/office/officeart/2005/8/layout/process3"/>
    <dgm:cxn modelId="{58C06691-53F4-49F1-9206-C9F2C7E9344C}" type="presOf" srcId="{23BE4B6B-9A3C-4C28-B875-A3E71EC525D7}" destId="{6A710DBA-C149-4D17-B477-0DA825D799CE}" srcOrd="0" destOrd="0" presId="urn:microsoft.com/office/officeart/2005/8/layout/process3"/>
    <dgm:cxn modelId="{F464B495-438D-4CFF-AA0A-DD9FAD82F971}" type="presOf" srcId="{10DEFF70-4605-461F-8FD1-F03EED8A63BD}" destId="{9D2BA4EF-8842-47E8-9965-E40963E62B2B}" srcOrd="1" destOrd="0" presId="urn:microsoft.com/office/officeart/2005/8/layout/process3"/>
    <dgm:cxn modelId="{F0E47B96-B219-49EE-8B67-14F4DEB0E028}" srcId="{69E9C5D5-C8F6-46F2-BD90-D68E02987FE3}" destId="{EE99C915-9BEA-4F1C-8115-6EE25C10A21F}" srcOrd="6" destOrd="0" parTransId="{44AA8FF8-578A-4A90-BB4D-BBDB2F8148FE}" sibTransId="{BB8B8881-33BE-4FDD-B580-1BD37B544428}"/>
    <dgm:cxn modelId="{A19F759C-3E32-44ED-BD78-205E7977138B}" type="presOf" srcId="{A452C1E4-8302-4DA7-9E59-20B1CCE6446D}" destId="{EF445435-22DD-4B03-8FFC-1C9DD50156CF}" srcOrd="0" destOrd="0" presId="urn:microsoft.com/office/officeart/2005/8/layout/process3"/>
    <dgm:cxn modelId="{5E2137A4-F07D-4645-A087-116452DD9F7B}" type="presOf" srcId="{76504E91-B1BE-4C9E-92E6-AA0204D1023C}" destId="{57F9EB80-3648-45F1-937E-B52C1A339293}" srcOrd="1" destOrd="0" presId="urn:microsoft.com/office/officeart/2005/8/layout/process3"/>
    <dgm:cxn modelId="{74D412AD-52AC-49D2-97A8-BEE43C970E74}" srcId="{9B909753-0A87-4FA3-A8D7-450E70CD8E59}" destId="{1DE83CD3-7783-4308-82EE-134372C1B41F}" srcOrd="0" destOrd="0" parTransId="{01CAD2F8-7735-4315-A915-5CFED0878917}" sibTransId="{7B7C2DBE-C99E-4ED0-AFFD-06E60E0759FE}"/>
    <dgm:cxn modelId="{7ED7D7B1-B77A-4C65-A712-DCCD4844A623}" srcId="{10DEFF70-4605-461F-8FD1-F03EED8A63BD}" destId="{C2559C1A-3F32-41BE-AEAD-D2766F66F138}" srcOrd="0" destOrd="0" parTransId="{290CF814-F684-4137-8E9D-6B656A536B62}" sibTransId="{7DFD4276-AD8F-4B47-A39D-8E7CCCD8054D}"/>
    <dgm:cxn modelId="{8AF4C3B2-7132-4CDA-B21A-C785A50B2C53}" srcId="{C4AB262B-8055-41BA-837E-981D113A89C2}" destId="{D32FDC51-969D-4A66-BE9C-9FAC89037F6D}" srcOrd="0" destOrd="0" parTransId="{7A8CDDB9-0224-4C0B-9714-39BC585D4CF3}" sibTransId="{2297D726-3853-48E9-A031-4FCFFCDFABEF}"/>
    <dgm:cxn modelId="{F4E73CB5-90CF-46DC-9824-E54779684032}" type="presOf" srcId="{687EEFF6-517D-4A6B-B9AD-F903A2BCBCCA}" destId="{553114A8-BEBF-481D-87FE-8B44BA1CCDAB}" srcOrd="1" destOrd="0" presId="urn:microsoft.com/office/officeart/2005/8/layout/process3"/>
    <dgm:cxn modelId="{4E12CCB7-392A-4C26-BE46-DD3428A2EBF4}" type="presOf" srcId="{7B6F88C0-F691-458C-9758-8D1F3F22326B}" destId="{F3A4AA0F-DAA0-4340-AD2A-ADB77A0AC2A5}" srcOrd="0" destOrd="0" presId="urn:microsoft.com/office/officeart/2005/8/layout/process3"/>
    <dgm:cxn modelId="{BDC11EB9-3419-4F1A-9C15-9806D4ED1946}" type="presOf" srcId="{A4422B34-C15B-46D9-A0CB-4AEDC1D6597D}" destId="{B98FA19E-D2DC-4D32-B2FF-86FB25D44946}" srcOrd="0" destOrd="1" presId="urn:microsoft.com/office/officeart/2005/8/layout/process3"/>
    <dgm:cxn modelId="{5ACE99BE-50EB-49E9-BFAC-2593BCC4D61A}" type="presOf" srcId="{049FC723-E644-4597-8CA7-D9C8F1096F60}" destId="{CBDA4E13-0916-4211-B93D-EC0472A669D4}" srcOrd="1" destOrd="0" presId="urn:microsoft.com/office/officeart/2005/8/layout/process3"/>
    <dgm:cxn modelId="{A81FBFBE-D934-4700-A7D8-29AC32469EAC}" type="presOf" srcId="{22305840-E7AD-4F03-B264-8D891551089D}" destId="{F3A4AA0F-DAA0-4340-AD2A-ADB77A0AC2A5}" srcOrd="0" destOrd="1" presId="urn:microsoft.com/office/officeart/2005/8/layout/process3"/>
    <dgm:cxn modelId="{B4F0CBBF-51E3-44AC-8C8C-6A1AAB00F3F5}" srcId="{B1B95C84-B2BF-4079-A6DF-CD77495E6C98}" destId="{7CC5FC83-E284-4955-AAE4-36D49B8E3999}" srcOrd="0" destOrd="0" parTransId="{D947AB5F-5E10-4D35-A13B-E7817D3E55A0}" sibTransId="{DD3BAE66-68D9-4D42-8459-0B9694ECB33C}"/>
    <dgm:cxn modelId="{0FBEC6C4-08B5-4C14-9C51-7540E29891AE}" type="presOf" srcId="{DCB99545-D3C5-4227-B8BA-16CF993202B7}" destId="{670EBD2E-02FB-403C-B111-14716A7786F8}" srcOrd="0" destOrd="0" presId="urn:microsoft.com/office/officeart/2005/8/layout/process3"/>
    <dgm:cxn modelId="{D5FF85C7-8A04-4198-B4E9-966D90F535FA}" type="presOf" srcId="{BA469364-BB2D-44B6-AE0A-779B0776F713}" destId="{6A710DBA-C149-4D17-B477-0DA825D799CE}" srcOrd="0" destOrd="1" presId="urn:microsoft.com/office/officeart/2005/8/layout/process3"/>
    <dgm:cxn modelId="{CADC43C8-2233-46B1-BEE6-07BFE8730E96}" type="presOf" srcId="{1A1502CF-92CE-4E80-A339-AFEB6BE83BA9}" destId="{286D597A-63C0-4BCE-BEED-FFFE10AF7DBE}" srcOrd="1" destOrd="0" presId="urn:microsoft.com/office/officeart/2005/8/layout/process3"/>
    <dgm:cxn modelId="{A557DCD0-21B9-4818-93F4-83FF641039D9}" type="presOf" srcId="{C2559C1A-3F32-41BE-AEAD-D2766F66F138}" destId="{1196212E-E827-4F1B-8C39-7373FF422A7D}" srcOrd="0" destOrd="0" presId="urn:microsoft.com/office/officeart/2005/8/layout/process3"/>
    <dgm:cxn modelId="{F13C2BDC-EFF3-4ED2-9F59-2088E9B49AF7}" srcId="{DCB99545-D3C5-4227-B8BA-16CF993202B7}" destId="{22305840-E7AD-4F03-B264-8D891551089D}" srcOrd="1" destOrd="0" parTransId="{634F3132-3476-4F81-8375-6475783FADB6}" sibTransId="{34DD7BF6-A8FE-43CF-AFA3-E2FB7B19E203}"/>
    <dgm:cxn modelId="{4F516ADC-C2F5-4858-AFE8-AE4A28E7C999}" srcId="{69E9C5D5-C8F6-46F2-BD90-D68E02987FE3}" destId="{687EEFF6-517D-4A6B-B9AD-F903A2BCBCCA}" srcOrd="5" destOrd="0" parTransId="{0D180C6D-9522-4E48-9A36-07F945F3D146}" sibTransId="{1A1502CF-92CE-4E80-A339-AFEB6BE83BA9}"/>
    <dgm:cxn modelId="{8FB372DC-4B8F-41A2-A832-305A4C26E275}" type="presOf" srcId="{C4AB262B-8055-41BA-837E-981D113A89C2}" destId="{C684158B-CACD-44F3-B02A-D694EB33867E}" srcOrd="0" destOrd="0" presId="urn:microsoft.com/office/officeart/2005/8/layout/process3"/>
    <dgm:cxn modelId="{C29E1BE4-B803-4FB7-AF93-04298ACDA310}" type="presOf" srcId="{687EEFF6-517D-4A6B-B9AD-F903A2BCBCCA}" destId="{BB0953FA-E44C-482B-8A58-56B58E49592F}" srcOrd="0" destOrd="0" presId="urn:microsoft.com/office/officeart/2005/8/layout/process3"/>
    <dgm:cxn modelId="{A15DA1E8-35D7-41E8-A208-26706F427E3B}" srcId="{DCB99545-D3C5-4227-B8BA-16CF993202B7}" destId="{7B6F88C0-F691-458C-9758-8D1F3F22326B}" srcOrd="0" destOrd="0" parTransId="{808EACFC-C6F6-44F2-8FC7-29EDE13751F9}" sibTransId="{1BC8FD91-A0F3-4A94-98E8-37FA54BD9195}"/>
    <dgm:cxn modelId="{AB98FFEB-CFF4-4E9A-8E07-26B65ED9ADBE}" type="presOf" srcId="{B1B95C84-B2BF-4079-A6DF-CD77495E6C98}" destId="{5B59797E-8AE8-409D-B2A3-1A577AAED51F}" srcOrd="1" destOrd="0" presId="urn:microsoft.com/office/officeart/2005/8/layout/process3"/>
    <dgm:cxn modelId="{C182CCEE-55BC-4E9F-89FE-9560F0B884A4}" type="presOf" srcId="{A30A5D85-8A50-4D7C-B30C-2F45CF46837E}" destId="{F4CFBF0C-E40B-42C3-B44D-3E8960CA41BE}" srcOrd="1" destOrd="0" presId="urn:microsoft.com/office/officeart/2005/8/layout/process3"/>
    <dgm:cxn modelId="{213D15F7-6D16-48C3-BF9E-3B1556D56B16}" type="presOf" srcId="{7CC5FC83-E284-4955-AAE4-36D49B8E3999}" destId="{436B300E-86DF-4F06-B5FB-CDF6888D6D34}" srcOrd="0" destOrd="0" presId="urn:microsoft.com/office/officeart/2005/8/layout/process3"/>
    <dgm:cxn modelId="{B485AAFD-93A3-43CD-A49B-1EF34C8E5353}" type="presOf" srcId="{B1B95C84-B2BF-4079-A6DF-CD77495E6C98}" destId="{AE3758A5-398B-4C91-919A-5F9BBCA08A6E}" srcOrd="0" destOrd="0" presId="urn:microsoft.com/office/officeart/2005/8/layout/process3"/>
    <dgm:cxn modelId="{A09F31FF-3BAA-458E-B55B-0DB33F9C6495}" srcId="{69E9C5D5-C8F6-46F2-BD90-D68E02987FE3}" destId="{B1B95C84-B2BF-4079-A6DF-CD77495E6C98}" srcOrd="2" destOrd="0" parTransId="{1E20751E-7170-4C70-A54C-9A61F97FB771}" sibTransId="{3265794B-D955-4126-AC96-679062E202CA}"/>
    <dgm:cxn modelId="{3950E28F-A8E5-4CE1-BBA6-907B19A90CFE}" type="presParOf" srcId="{98FA2B25-0040-4E05-A844-7A6D3DCFF61A}" destId="{95170E57-89D3-4611-A39E-940497780F5C}" srcOrd="0" destOrd="0" presId="urn:microsoft.com/office/officeart/2005/8/layout/process3"/>
    <dgm:cxn modelId="{35DB6DDB-0EC5-4997-B9D1-F97249BF08EC}" type="presParOf" srcId="{95170E57-89D3-4611-A39E-940497780F5C}" destId="{670EBD2E-02FB-403C-B111-14716A7786F8}" srcOrd="0" destOrd="0" presId="urn:microsoft.com/office/officeart/2005/8/layout/process3"/>
    <dgm:cxn modelId="{35DE076C-906C-42E6-8673-D6F7EA335CED}" type="presParOf" srcId="{95170E57-89D3-4611-A39E-940497780F5C}" destId="{48B4DE52-0B05-4081-88B8-8E48D2822B0E}" srcOrd="1" destOrd="0" presId="urn:microsoft.com/office/officeart/2005/8/layout/process3"/>
    <dgm:cxn modelId="{062FA552-00B0-4BF0-8AFF-68C9F75DED9E}" type="presParOf" srcId="{95170E57-89D3-4611-A39E-940497780F5C}" destId="{F3A4AA0F-DAA0-4340-AD2A-ADB77A0AC2A5}" srcOrd="2" destOrd="0" presId="urn:microsoft.com/office/officeart/2005/8/layout/process3"/>
    <dgm:cxn modelId="{9517CFC1-F3B2-4227-A0C8-4A65C6B61890}" type="presParOf" srcId="{98FA2B25-0040-4E05-A844-7A6D3DCFF61A}" destId="{6C2F4884-7CA1-4860-A10A-4A7F3316BF4F}" srcOrd="1" destOrd="0" presId="urn:microsoft.com/office/officeart/2005/8/layout/process3"/>
    <dgm:cxn modelId="{4DA53DB9-ACC7-43BF-82CE-9C6C1B6C31AA}" type="presParOf" srcId="{6C2F4884-7CA1-4860-A10A-4A7F3316BF4F}" destId="{F2BE15B1-E2D7-4410-ABAD-9EBE01F176B2}" srcOrd="0" destOrd="0" presId="urn:microsoft.com/office/officeart/2005/8/layout/process3"/>
    <dgm:cxn modelId="{ED49FE39-40D1-46D1-9F0E-6118D53EE02A}" type="presParOf" srcId="{98FA2B25-0040-4E05-A844-7A6D3DCFF61A}" destId="{FB9A65EB-B802-45C0-BE27-A691433824A5}" srcOrd="2" destOrd="0" presId="urn:microsoft.com/office/officeart/2005/8/layout/process3"/>
    <dgm:cxn modelId="{94424A31-7D0F-4AA2-B9EF-67348B5DEE04}" type="presParOf" srcId="{FB9A65EB-B802-45C0-BE27-A691433824A5}" destId="{496BEC97-BF70-4352-A2BC-76DAE4C5C614}" srcOrd="0" destOrd="0" presId="urn:microsoft.com/office/officeart/2005/8/layout/process3"/>
    <dgm:cxn modelId="{E001AD3C-5413-40E9-8711-34644E75DFE0}" type="presParOf" srcId="{FB9A65EB-B802-45C0-BE27-A691433824A5}" destId="{57F9EB80-3648-45F1-937E-B52C1A339293}" srcOrd="1" destOrd="0" presId="urn:microsoft.com/office/officeart/2005/8/layout/process3"/>
    <dgm:cxn modelId="{934F3CBE-466F-4A12-85A1-EC9BE0D45567}" type="presParOf" srcId="{FB9A65EB-B802-45C0-BE27-A691433824A5}" destId="{CFBCF782-2FA2-46BC-BE23-3D7E2A3DCC52}" srcOrd="2" destOrd="0" presId="urn:microsoft.com/office/officeart/2005/8/layout/process3"/>
    <dgm:cxn modelId="{1BD72C64-A9F8-4F19-94B0-5A61B247A7E6}" type="presParOf" srcId="{98FA2B25-0040-4E05-A844-7A6D3DCFF61A}" destId="{18E3648F-74A3-4D68-B8B9-D604699B3038}" srcOrd="3" destOrd="0" presId="urn:microsoft.com/office/officeart/2005/8/layout/process3"/>
    <dgm:cxn modelId="{D90D1CCA-C144-4DB9-86CF-2121F751B23D}" type="presParOf" srcId="{18E3648F-74A3-4D68-B8B9-D604699B3038}" destId="{CBDA4E13-0916-4211-B93D-EC0472A669D4}" srcOrd="0" destOrd="0" presId="urn:microsoft.com/office/officeart/2005/8/layout/process3"/>
    <dgm:cxn modelId="{31744FBD-5A27-4414-A37F-203E948F1AB7}" type="presParOf" srcId="{98FA2B25-0040-4E05-A844-7A6D3DCFF61A}" destId="{F7076A64-1BC1-4B28-9948-1AC1F1ED9949}" srcOrd="4" destOrd="0" presId="urn:microsoft.com/office/officeart/2005/8/layout/process3"/>
    <dgm:cxn modelId="{99C7BA8B-DF1C-41B7-8426-22A8B982E5B1}" type="presParOf" srcId="{F7076A64-1BC1-4B28-9948-1AC1F1ED9949}" destId="{AE3758A5-398B-4C91-919A-5F9BBCA08A6E}" srcOrd="0" destOrd="0" presId="urn:microsoft.com/office/officeart/2005/8/layout/process3"/>
    <dgm:cxn modelId="{387C8C1A-5DE8-45A1-9FA2-B65A17AE9307}" type="presParOf" srcId="{F7076A64-1BC1-4B28-9948-1AC1F1ED9949}" destId="{5B59797E-8AE8-409D-B2A3-1A577AAED51F}" srcOrd="1" destOrd="0" presId="urn:microsoft.com/office/officeart/2005/8/layout/process3"/>
    <dgm:cxn modelId="{5642F3A7-E7C1-4182-BA63-A420C5217FA3}" type="presParOf" srcId="{F7076A64-1BC1-4B28-9948-1AC1F1ED9949}" destId="{436B300E-86DF-4F06-B5FB-CDF6888D6D34}" srcOrd="2" destOrd="0" presId="urn:microsoft.com/office/officeart/2005/8/layout/process3"/>
    <dgm:cxn modelId="{F06FDC28-EE7B-4123-96B3-33459BBFA8E7}" type="presParOf" srcId="{98FA2B25-0040-4E05-A844-7A6D3DCFF61A}" destId="{EA26E0A9-D103-461A-BB0F-3FFDD255F87F}" srcOrd="5" destOrd="0" presId="urn:microsoft.com/office/officeart/2005/8/layout/process3"/>
    <dgm:cxn modelId="{5C4D9916-5B31-41EF-BCE8-AB4914CDB5E5}" type="presParOf" srcId="{EA26E0A9-D103-461A-BB0F-3FFDD255F87F}" destId="{9D0B60BB-96DE-4A54-9CE9-625D95B5577D}" srcOrd="0" destOrd="0" presId="urn:microsoft.com/office/officeart/2005/8/layout/process3"/>
    <dgm:cxn modelId="{345780F3-299B-439A-831E-DAE829C500A8}" type="presParOf" srcId="{98FA2B25-0040-4E05-A844-7A6D3DCFF61A}" destId="{23FBE04E-B40D-4CB9-A258-A46F498FAB65}" srcOrd="6" destOrd="0" presId="urn:microsoft.com/office/officeart/2005/8/layout/process3"/>
    <dgm:cxn modelId="{E186F169-1DCE-4C60-B150-2E484AA013A5}" type="presParOf" srcId="{23FBE04E-B40D-4CB9-A258-A46F498FAB65}" destId="{168FC2DA-5CB7-4BFE-A20C-4259E3C25460}" srcOrd="0" destOrd="0" presId="urn:microsoft.com/office/officeart/2005/8/layout/process3"/>
    <dgm:cxn modelId="{5F02CE54-1675-410F-8DB2-A4674C75933C}" type="presParOf" srcId="{23FBE04E-B40D-4CB9-A258-A46F498FAB65}" destId="{7BA08634-40BB-4DD2-93C8-6CDE305107BC}" srcOrd="1" destOrd="0" presId="urn:microsoft.com/office/officeart/2005/8/layout/process3"/>
    <dgm:cxn modelId="{9D9DAC2C-34B6-4F96-807B-39EE51F06D02}" type="presParOf" srcId="{23FBE04E-B40D-4CB9-A258-A46F498FAB65}" destId="{B98FA19E-D2DC-4D32-B2FF-86FB25D44946}" srcOrd="2" destOrd="0" presId="urn:microsoft.com/office/officeart/2005/8/layout/process3"/>
    <dgm:cxn modelId="{1DA70B9D-C6E3-471C-AE70-C667ABFDBBFF}" type="presParOf" srcId="{98FA2B25-0040-4E05-A844-7A6D3DCFF61A}" destId="{1D9FE726-10CE-4354-8547-420BB7210FC9}" srcOrd="7" destOrd="0" presId="urn:microsoft.com/office/officeart/2005/8/layout/process3"/>
    <dgm:cxn modelId="{D8F71DD2-BFFD-4EDF-8435-B5E812A7391E}" type="presParOf" srcId="{1D9FE726-10CE-4354-8547-420BB7210FC9}" destId="{F4CFBF0C-E40B-42C3-B44D-3E8960CA41BE}" srcOrd="0" destOrd="0" presId="urn:microsoft.com/office/officeart/2005/8/layout/process3"/>
    <dgm:cxn modelId="{87ED9851-311E-4A93-AFCD-298C5D6A2666}" type="presParOf" srcId="{98FA2B25-0040-4E05-A844-7A6D3DCFF61A}" destId="{6DD4DF7A-1E9D-439D-9517-796EE2F1675E}" srcOrd="8" destOrd="0" presId="urn:microsoft.com/office/officeart/2005/8/layout/process3"/>
    <dgm:cxn modelId="{36C165E9-6E02-4B90-B54E-C1B1542BEA18}" type="presParOf" srcId="{6DD4DF7A-1E9D-439D-9517-796EE2F1675E}" destId="{C684158B-CACD-44F3-B02A-D694EB33867E}" srcOrd="0" destOrd="0" presId="urn:microsoft.com/office/officeart/2005/8/layout/process3"/>
    <dgm:cxn modelId="{100390AD-DC92-4484-AA0E-55EB44B5D07C}" type="presParOf" srcId="{6DD4DF7A-1E9D-439D-9517-796EE2F1675E}" destId="{C2EB3D51-A811-4A50-B56A-FD611E7F1564}" srcOrd="1" destOrd="0" presId="urn:microsoft.com/office/officeart/2005/8/layout/process3"/>
    <dgm:cxn modelId="{DAD4EE65-2334-4B1A-A057-D572C8D519E6}" type="presParOf" srcId="{6DD4DF7A-1E9D-439D-9517-796EE2F1675E}" destId="{E9E45697-0731-42C1-A423-CCB48125A533}" srcOrd="2" destOrd="0" presId="urn:microsoft.com/office/officeart/2005/8/layout/process3"/>
    <dgm:cxn modelId="{3F163542-BF24-410D-9894-4D22B5BB8D75}" type="presParOf" srcId="{98FA2B25-0040-4E05-A844-7A6D3DCFF61A}" destId="{D91D888D-F606-4239-A6BC-8569B8C722F8}" srcOrd="9" destOrd="0" presId="urn:microsoft.com/office/officeart/2005/8/layout/process3"/>
    <dgm:cxn modelId="{6B659AA5-05D4-4E0E-8732-B439583901A1}" type="presParOf" srcId="{D91D888D-F606-4239-A6BC-8569B8C722F8}" destId="{CA25E712-3F7A-4900-9001-501DFE51BD91}" srcOrd="0" destOrd="0" presId="urn:microsoft.com/office/officeart/2005/8/layout/process3"/>
    <dgm:cxn modelId="{0F962983-7869-4674-B4A1-F2E31F2FDEFE}" type="presParOf" srcId="{98FA2B25-0040-4E05-A844-7A6D3DCFF61A}" destId="{EF03921D-7717-4FDD-9E47-F808CAD51B7B}" srcOrd="10" destOrd="0" presId="urn:microsoft.com/office/officeart/2005/8/layout/process3"/>
    <dgm:cxn modelId="{F9567A18-14AC-4AEA-BB06-3783CE9EA181}" type="presParOf" srcId="{EF03921D-7717-4FDD-9E47-F808CAD51B7B}" destId="{BB0953FA-E44C-482B-8A58-56B58E49592F}" srcOrd="0" destOrd="0" presId="urn:microsoft.com/office/officeart/2005/8/layout/process3"/>
    <dgm:cxn modelId="{1635F83A-F002-41BB-91E5-22A60DCD0532}" type="presParOf" srcId="{EF03921D-7717-4FDD-9E47-F808CAD51B7B}" destId="{553114A8-BEBF-481D-87FE-8B44BA1CCDAB}" srcOrd="1" destOrd="0" presId="urn:microsoft.com/office/officeart/2005/8/layout/process3"/>
    <dgm:cxn modelId="{C9786ABB-2C44-4158-AB52-D7A096E24F58}" type="presParOf" srcId="{EF03921D-7717-4FDD-9E47-F808CAD51B7B}" destId="{EF445435-22DD-4B03-8FFC-1C9DD50156CF}" srcOrd="2" destOrd="0" presId="urn:microsoft.com/office/officeart/2005/8/layout/process3"/>
    <dgm:cxn modelId="{DEFF9609-7794-45F2-9386-C425FB071822}" type="presParOf" srcId="{98FA2B25-0040-4E05-A844-7A6D3DCFF61A}" destId="{612F6843-F2AE-46B2-A4C6-FF62D62EBB6E}" srcOrd="11" destOrd="0" presId="urn:microsoft.com/office/officeart/2005/8/layout/process3"/>
    <dgm:cxn modelId="{B9D40A2D-B694-4484-9623-C9D4A897D74B}" type="presParOf" srcId="{612F6843-F2AE-46B2-A4C6-FF62D62EBB6E}" destId="{286D597A-63C0-4BCE-BEED-FFFE10AF7DBE}" srcOrd="0" destOrd="0" presId="urn:microsoft.com/office/officeart/2005/8/layout/process3"/>
    <dgm:cxn modelId="{79F2A563-25F4-4A11-AAFA-C0C0A31B0D9B}" type="presParOf" srcId="{98FA2B25-0040-4E05-A844-7A6D3DCFF61A}" destId="{F300CC13-F34C-4DF5-8AC5-3701B6AE648C}" srcOrd="12" destOrd="0" presId="urn:microsoft.com/office/officeart/2005/8/layout/process3"/>
    <dgm:cxn modelId="{D8BDD2A6-01DF-498A-B9E4-C4E87E69D980}" type="presParOf" srcId="{F300CC13-F34C-4DF5-8AC5-3701B6AE648C}" destId="{4050BA64-2A24-4E5B-A072-07954ABFF4AA}" srcOrd="0" destOrd="0" presId="urn:microsoft.com/office/officeart/2005/8/layout/process3"/>
    <dgm:cxn modelId="{98716A26-F7C4-49C4-B4EC-17220804E528}" type="presParOf" srcId="{F300CC13-F34C-4DF5-8AC5-3701B6AE648C}" destId="{52B09B90-8CEC-4A45-AA33-4C8BEC351C86}" srcOrd="1" destOrd="0" presId="urn:microsoft.com/office/officeart/2005/8/layout/process3"/>
    <dgm:cxn modelId="{02D636D3-76EE-4E5D-B2C9-C1C369BD108C}" type="presParOf" srcId="{F300CC13-F34C-4DF5-8AC5-3701B6AE648C}" destId="{6A710DBA-C149-4D17-B477-0DA825D799CE}" srcOrd="2" destOrd="0" presId="urn:microsoft.com/office/officeart/2005/8/layout/process3"/>
    <dgm:cxn modelId="{A1530B2F-A266-4313-A9C3-4257CF7029A7}" type="presParOf" srcId="{98FA2B25-0040-4E05-A844-7A6D3DCFF61A}" destId="{1A72ECA5-ECB9-417A-B2FF-53F1C358EB2C}" srcOrd="13" destOrd="0" presId="urn:microsoft.com/office/officeart/2005/8/layout/process3"/>
    <dgm:cxn modelId="{9A9B1A17-0E42-4F12-9677-2CD76E355206}" type="presParOf" srcId="{1A72ECA5-ECB9-417A-B2FF-53F1C358EB2C}" destId="{15B35690-47AB-4E16-880F-51728219C0EB}" srcOrd="0" destOrd="0" presId="urn:microsoft.com/office/officeart/2005/8/layout/process3"/>
    <dgm:cxn modelId="{D6BE503C-6E47-4EC6-87EF-D8F957AE48F0}" type="presParOf" srcId="{98FA2B25-0040-4E05-A844-7A6D3DCFF61A}" destId="{7F54BB7E-F638-4EE8-A9DD-A24D3207A2C1}" srcOrd="14" destOrd="0" presId="urn:microsoft.com/office/officeart/2005/8/layout/process3"/>
    <dgm:cxn modelId="{77E2E4A9-67DC-4F04-8FC4-B42EEFDF8CBF}" type="presParOf" srcId="{7F54BB7E-F638-4EE8-A9DD-A24D3207A2C1}" destId="{D46F3A4F-6047-41DE-BF81-E702B0B1A538}" srcOrd="0" destOrd="0" presId="urn:microsoft.com/office/officeart/2005/8/layout/process3"/>
    <dgm:cxn modelId="{EEF07E23-5A40-4268-89AB-43F7CE014F00}" type="presParOf" srcId="{7F54BB7E-F638-4EE8-A9DD-A24D3207A2C1}" destId="{9D2BA4EF-8842-47E8-9965-E40963E62B2B}" srcOrd="1" destOrd="0" presId="urn:microsoft.com/office/officeart/2005/8/layout/process3"/>
    <dgm:cxn modelId="{1718041B-C803-4044-B60C-0F6DEDCCFEE1}" type="presParOf" srcId="{7F54BB7E-F638-4EE8-A9DD-A24D3207A2C1}" destId="{1196212E-E827-4F1B-8C39-7373FF422A7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4DE52-0B05-4081-88B8-8E48D2822B0E}">
      <dsp:nvSpPr>
        <dsp:cNvPr id="0" name=""/>
        <dsp:cNvSpPr/>
      </dsp:nvSpPr>
      <dsp:spPr>
        <a:xfrm>
          <a:off x="16579"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Onderzoeken van de casus en de context </a:t>
          </a:r>
        </a:p>
      </dsp:txBody>
      <dsp:txXfrm>
        <a:off x="16579" y="1042463"/>
        <a:ext cx="906012" cy="782859"/>
      </dsp:txXfrm>
    </dsp:sp>
    <dsp:sp modelId="{F3A4AA0F-DAA0-4340-AD2A-ADB77A0AC2A5}">
      <dsp:nvSpPr>
        <dsp:cNvPr id="0" name=""/>
        <dsp:cNvSpPr/>
      </dsp:nvSpPr>
      <dsp:spPr>
        <a:xfrm>
          <a:off x="282992" y="2185192"/>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t" anchorCtr="0">
          <a:noAutofit/>
        </a:bodyPr>
        <a:lstStyle/>
        <a:p>
          <a:pPr marL="114300" lvl="1" indent="-114300" algn="l" defTabSz="533400">
            <a:lnSpc>
              <a:spcPct val="90000"/>
            </a:lnSpc>
            <a:spcBef>
              <a:spcPct val="0"/>
            </a:spcBef>
            <a:spcAft>
              <a:spcPct val="15000"/>
            </a:spcAft>
            <a:buChar char="•"/>
          </a:pPr>
          <a:r>
            <a:rPr lang="nl-NL" sz="1200" kern="1200"/>
            <a:t>gesprek met gemeente</a:t>
          </a:r>
        </a:p>
        <a:p>
          <a:pPr marL="114300" lvl="1" indent="-114300" algn="l" defTabSz="533400">
            <a:lnSpc>
              <a:spcPct val="90000"/>
            </a:lnSpc>
            <a:spcBef>
              <a:spcPct val="0"/>
            </a:spcBef>
            <a:spcAft>
              <a:spcPct val="15000"/>
            </a:spcAft>
            <a:buChar char="•"/>
          </a:pPr>
          <a:r>
            <a:rPr lang="nl-NL" sz="1200" kern="1200"/>
            <a:t>desk- en </a:t>
          </a:r>
          <a:r>
            <a:rPr lang="nl-NL" sz="1200" kern="1200" err="1"/>
            <a:t>fielsresearch</a:t>
          </a:r>
          <a:r>
            <a:rPr lang="nl-NL" sz="1200" kern="1200"/>
            <a:t> </a:t>
          </a:r>
        </a:p>
      </dsp:txBody>
      <dsp:txXfrm>
        <a:off x="309528" y="2211728"/>
        <a:ext cx="852940" cy="1656928"/>
      </dsp:txXfrm>
    </dsp:sp>
    <dsp:sp modelId="{6C2F4884-7CA1-4860-A10A-4A7F3316BF4F}">
      <dsp:nvSpPr>
        <dsp:cNvPr id="0" name=""/>
        <dsp:cNvSpPr/>
      </dsp:nvSpPr>
      <dsp:spPr>
        <a:xfrm rot="21532277">
          <a:off x="1059881" y="1306590"/>
          <a:ext cx="291170"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1059888" y="1352379"/>
        <a:ext cx="223488" cy="135364"/>
      </dsp:txXfrm>
    </dsp:sp>
    <dsp:sp modelId="{57F9EB80-3648-45F1-937E-B52C1A339293}">
      <dsp:nvSpPr>
        <dsp:cNvPr id="0" name=""/>
        <dsp:cNvSpPr/>
      </dsp:nvSpPr>
      <dsp:spPr>
        <a:xfrm>
          <a:off x="1471863" y="1105152"/>
          <a:ext cx="907048" cy="149038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Hoofd- en deelvragen formuleren die helpen de casus aan te pakken</a:t>
          </a:r>
        </a:p>
      </dsp:txBody>
      <dsp:txXfrm>
        <a:off x="1471863" y="1105152"/>
        <a:ext cx="907048" cy="600117"/>
      </dsp:txXfrm>
    </dsp:sp>
    <dsp:sp modelId="{CFBCF782-2FA2-46BC-BE23-3D7E2A3DCC52}">
      <dsp:nvSpPr>
        <dsp:cNvPr id="0" name=""/>
        <dsp:cNvSpPr/>
      </dsp:nvSpPr>
      <dsp:spPr>
        <a:xfrm>
          <a:off x="1703601" y="2085688"/>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 lessen</a:t>
          </a:r>
        </a:p>
      </dsp:txBody>
      <dsp:txXfrm>
        <a:off x="1730168" y="2112255"/>
        <a:ext cx="853914" cy="1656866"/>
      </dsp:txXfrm>
    </dsp:sp>
    <dsp:sp modelId="{18E3648F-74A3-4D68-B8B9-D604699B3038}">
      <dsp:nvSpPr>
        <dsp:cNvPr id="0" name=""/>
        <dsp:cNvSpPr/>
      </dsp:nvSpPr>
      <dsp:spPr>
        <a:xfrm rot="20252202">
          <a:off x="2514845" y="978074"/>
          <a:ext cx="341567"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2517413" y="1036126"/>
        <a:ext cx="273885" cy="135364"/>
      </dsp:txXfrm>
    </dsp:sp>
    <dsp:sp modelId="{5B59797E-8AE8-409D-B2A3-1A577AAED51F}">
      <dsp:nvSpPr>
        <dsp:cNvPr id="0" name=""/>
        <dsp:cNvSpPr/>
      </dsp:nvSpPr>
      <dsp:spPr>
        <a:xfrm>
          <a:off x="2974479" y="247803"/>
          <a:ext cx="907048" cy="16083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onderzoeksopzet bepalen om de hoofd- en deelvragen te beantwoorden  </a:t>
          </a:r>
        </a:p>
      </dsp:txBody>
      <dsp:txXfrm>
        <a:off x="2974479" y="247803"/>
        <a:ext cx="907048" cy="1072261"/>
      </dsp:txXfrm>
    </dsp:sp>
    <dsp:sp modelId="{436B300E-86DF-4F06-B5FB-CDF6888D6D34}">
      <dsp:nvSpPr>
        <dsp:cNvPr id="0" name=""/>
        <dsp:cNvSpPr/>
      </dsp:nvSpPr>
      <dsp:spPr>
        <a:xfrm>
          <a:off x="3153472" y="2213916"/>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1</a:t>
          </a:r>
        </a:p>
      </dsp:txBody>
      <dsp:txXfrm>
        <a:off x="3180039" y="2240483"/>
        <a:ext cx="853914" cy="1656866"/>
      </dsp:txXfrm>
    </dsp:sp>
    <dsp:sp modelId="{EA26E0A9-D103-461A-BB0F-3FFDD255F87F}">
      <dsp:nvSpPr>
        <dsp:cNvPr id="0" name=""/>
        <dsp:cNvSpPr/>
      </dsp:nvSpPr>
      <dsp:spPr>
        <a:xfrm rot="1380928">
          <a:off x="4003629" y="981415"/>
          <a:ext cx="309626"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4006323" y="1013306"/>
        <a:ext cx="241944" cy="135364"/>
      </dsp:txXfrm>
    </dsp:sp>
    <dsp:sp modelId="{7BA08634-40BB-4DD2-93C8-6CDE305107BC}">
      <dsp:nvSpPr>
        <dsp:cNvPr id="0" name=""/>
        <dsp:cNvSpPr/>
      </dsp:nvSpPr>
      <dsp:spPr>
        <a:xfrm>
          <a:off x="4419225" y="987536"/>
          <a:ext cx="907048" cy="12303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onderzoek concreet maken en uitvoeren  </a:t>
          </a:r>
        </a:p>
      </dsp:txBody>
      <dsp:txXfrm>
        <a:off x="4419225" y="987536"/>
        <a:ext cx="907048" cy="820233"/>
      </dsp:txXfrm>
    </dsp:sp>
    <dsp:sp modelId="{B98FA19E-D2DC-4D32-B2FF-86FB25D44946}">
      <dsp:nvSpPr>
        <dsp:cNvPr id="0" name=""/>
        <dsp:cNvSpPr/>
      </dsp:nvSpPr>
      <dsp:spPr>
        <a:xfrm>
          <a:off x="4535124" y="2105551"/>
          <a:ext cx="907048"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desk research + theoretisch kader onderzoeken </a:t>
          </a:r>
        </a:p>
        <a:p>
          <a:pPr marL="57150" lvl="1" indent="-57150" algn="l" defTabSz="466725">
            <a:lnSpc>
              <a:spcPct val="90000"/>
            </a:lnSpc>
            <a:spcBef>
              <a:spcPct val="0"/>
            </a:spcBef>
            <a:spcAft>
              <a:spcPct val="15000"/>
            </a:spcAft>
            <a:buChar char="•"/>
          </a:pPr>
          <a:r>
            <a:rPr lang="nl-NL" sz="1050" kern="1200"/>
            <a:t>field research</a:t>
          </a:r>
        </a:p>
      </dsp:txBody>
      <dsp:txXfrm>
        <a:off x="4561691" y="2132118"/>
        <a:ext cx="853914" cy="1656866"/>
      </dsp:txXfrm>
    </dsp:sp>
    <dsp:sp modelId="{1D9FE726-10CE-4354-8547-420BB7210FC9}">
      <dsp:nvSpPr>
        <dsp:cNvPr id="0" name=""/>
        <dsp:cNvSpPr/>
      </dsp:nvSpPr>
      <dsp:spPr>
        <a:xfrm rot="87651">
          <a:off x="5454867" y="1303172"/>
          <a:ext cx="272800"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5454878" y="1347431"/>
        <a:ext cx="205118" cy="135364"/>
      </dsp:txXfrm>
    </dsp:sp>
    <dsp:sp modelId="{C2EB3D51-A811-4A50-B56A-FD611E7F1564}">
      <dsp:nvSpPr>
        <dsp:cNvPr id="0" name=""/>
        <dsp:cNvSpPr/>
      </dsp:nvSpPr>
      <dsp:spPr>
        <a:xfrm>
          <a:off x="5840823"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lessen experts</a:t>
          </a:r>
        </a:p>
      </dsp:txBody>
      <dsp:txXfrm>
        <a:off x="5840823" y="1042463"/>
        <a:ext cx="906012" cy="782859"/>
      </dsp:txXfrm>
    </dsp:sp>
    <dsp:sp modelId="{E9E45697-0731-42C1-A423-CCB48125A533}">
      <dsp:nvSpPr>
        <dsp:cNvPr id="0" name=""/>
        <dsp:cNvSpPr/>
      </dsp:nvSpPr>
      <dsp:spPr>
        <a:xfrm>
          <a:off x="6049360" y="2033669"/>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LA 2</a:t>
          </a:r>
        </a:p>
      </dsp:txBody>
      <dsp:txXfrm>
        <a:off x="6075896" y="2060205"/>
        <a:ext cx="852940" cy="1656928"/>
      </dsp:txXfrm>
    </dsp:sp>
    <dsp:sp modelId="{D91D888D-F606-4239-A6BC-8569B8C722F8}">
      <dsp:nvSpPr>
        <dsp:cNvPr id="0" name=""/>
        <dsp:cNvSpPr/>
      </dsp:nvSpPr>
      <dsp:spPr>
        <a:xfrm>
          <a:off x="6884154"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6884154" y="1366211"/>
        <a:ext cx="223432" cy="135364"/>
      </dsp:txXfrm>
    </dsp:sp>
    <dsp:sp modelId="{553114A8-BEBF-481D-87FE-8B44BA1CCDAB}">
      <dsp:nvSpPr>
        <dsp:cNvPr id="0" name=""/>
        <dsp:cNvSpPr/>
      </dsp:nvSpPr>
      <dsp:spPr>
        <a:xfrm>
          <a:off x="7296108"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alle informatie verzamelen en analyseren en voorstel advies maken</a:t>
          </a:r>
        </a:p>
      </dsp:txBody>
      <dsp:txXfrm>
        <a:off x="7296108" y="1042463"/>
        <a:ext cx="906012" cy="782859"/>
      </dsp:txXfrm>
    </dsp:sp>
    <dsp:sp modelId="{EF445435-22DD-4B03-8FFC-1C9DD50156CF}">
      <dsp:nvSpPr>
        <dsp:cNvPr id="0" name=""/>
        <dsp:cNvSpPr/>
      </dsp:nvSpPr>
      <dsp:spPr>
        <a:xfrm>
          <a:off x="7527801" y="2404072"/>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lessen </a:t>
          </a:r>
        </a:p>
        <a:p>
          <a:pPr marL="57150" lvl="1" indent="-57150" algn="l" defTabSz="466725">
            <a:lnSpc>
              <a:spcPct val="90000"/>
            </a:lnSpc>
            <a:spcBef>
              <a:spcPct val="0"/>
            </a:spcBef>
            <a:spcAft>
              <a:spcPct val="15000"/>
            </a:spcAft>
            <a:buChar char="•"/>
          </a:pPr>
          <a:r>
            <a:rPr lang="nl-NL" sz="1050" kern="1200"/>
            <a:t>LA 3</a:t>
          </a:r>
        </a:p>
        <a:p>
          <a:pPr marL="57150" lvl="1" indent="-57150" algn="l" defTabSz="466725">
            <a:lnSpc>
              <a:spcPct val="90000"/>
            </a:lnSpc>
            <a:spcBef>
              <a:spcPct val="0"/>
            </a:spcBef>
            <a:spcAft>
              <a:spcPct val="15000"/>
            </a:spcAft>
            <a:buChar char="•"/>
          </a:pPr>
          <a:r>
            <a:rPr lang="nl-NL" sz="1050" kern="1200"/>
            <a:t>bespreken met  opdrachtgever </a:t>
          </a:r>
        </a:p>
      </dsp:txBody>
      <dsp:txXfrm>
        <a:off x="7554337" y="2430608"/>
        <a:ext cx="852940" cy="1656928"/>
      </dsp:txXfrm>
    </dsp:sp>
    <dsp:sp modelId="{612F6843-F2AE-46B2-A4C6-FF62D62EBB6E}">
      <dsp:nvSpPr>
        <dsp:cNvPr id="0" name=""/>
        <dsp:cNvSpPr/>
      </dsp:nvSpPr>
      <dsp:spPr>
        <a:xfrm>
          <a:off x="8339438"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8339438" y="1366211"/>
        <a:ext cx="223432" cy="135364"/>
      </dsp:txXfrm>
    </dsp:sp>
    <dsp:sp modelId="{52B09B90-8CEC-4A45-AA33-4C8BEC351C86}">
      <dsp:nvSpPr>
        <dsp:cNvPr id="0" name=""/>
        <dsp:cNvSpPr/>
      </dsp:nvSpPr>
      <dsp:spPr>
        <a:xfrm>
          <a:off x="8751392"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Komen tot een definitief advies om de casus aan te pakken </a:t>
          </a:r>
        </a:p>
      </dsp:txBody>
      <dsp:txXfrm>
        <a:off x="8751392" y="1042463"/>
        <a:ext cx="906012" cy="782859"/>
      </dsp:txXfrm>
    </dsp:sp>
    <dsp:sp modelId="{6A710DBA-C149-4D17-B477-0DA825D799CE}">
      <dsp:nvSpPr>
        <dsp:cNvPr id="0" name=""/>
        <dsp:cNvSpPr/>
      </dsp:nvSpPr>
      <dsp:spPr>
        <a:xfrm>
          <a:off x="9098829" y="2010516"/>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alle input die er ligt samenvoegen, keuzes maken &amp; iets verrassends toevoegen</a:t>
          </a:r>
        </a:p>
        <a:p>
          <a:pPr marL="57150" lvl="1" indent="-57150" algn="l" defTabSz="466725">
            <a:lnSpc>
              <a:spcPct val="90000"/>
            </a:lnSpc>
            <a:spcBef>
              <a:spcPct val="0"/>
            </a:spcBef>
            <a:spcAft>
              <a:spcPct val="15000"/>
            </a:spcAft>
            <a:buChar char="•"/>
          </a:pPr>
          <a:r>
            <a:rPr lang="nl-NL" sz="1050" kern="1200"/>
            <a:t>LA 4 </a:t>
          </a:r>
        </a:p>
      </dsp:txBody>
      <dsp:txXfrm>
        <a:off x="9125365" y="2037052"/>
        <a:ext cx="852940" cy="1656928"/>
      </dsp:txXfrm>
    </dsp:sp>
    <dsp:sp modelId="{1A72ECA5-ECB9-417A-B2FF-53F1C358EB2C}">
      <dsp:nvSpPr>
        <dsp:cNvPr id="0" name=""/>
        <dsp:cNvSpPr/>
      </dsp:nvSpPr>
      <dsp:spPr>
        <a:xfrm>
          <a:off x="9794722" y="1321089"/>
          <a:ext cx="291114" cy="22560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nl-NL" sz="1000" kern="1200"/>
        </a:p>
      </dsp:txBody>
      <dsp:txXfrm>
        <a:off x="9794722" y="1366211"/>
        <a:ext cx="223432" cy="135364"/>
      </dsp:txXfrm>
    </dsp:sp>
    <dsp:sp modelId="{9D2BA4EF-8842-47E8-9965-E40963E62B2B}">
      <dsp:nvSpPr>
        <dsp:cNvPr id="0" name=""/>
        <dsp:cNvSpPr/>
      </dsp:nvSpPr>
      <dsp:spPr>
        <a:xfrm>
          <a:off x="10206676" y="1042463"/>
          <a:ext cx="906012" cy="11742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66725">
            <a:lnSpc>
              <a:spcPct val="90000"/>
            </a:lnSpc>
            <a:spcBef>
              <a:spcPct val="0"/>
            </a:spcBef>
            <a:spcAft>
              <a:spcPct val="35000"/>
            </a:spcAft>
            <a:buNone/>
          </a:pPr>
          <a:r>
            <a:rPr lang="nl-NL" sz="1050" kern="1200"/>
            <a:t>Adviesrapport + presentatie voor de opdrachtgevers. </a:t>
          </a:r>
        </a:p>
      </dsp:txBody>
      <dsp:txXfrm>
        <a:off x="10206676" y="1042463"/>
        <a:ext cx="906012" cy="782859"/>
      </dsp:txXfrm>
    </dsp:sp>
    <dsp:sp modelId="{1196212E-E827-4F1B-8C39-7373FF422A7D}">
      <dsp:nvSpPr>
        <dsp:cNvPr id="0" name=""/>
        <dsp:cNvSpPr/>
      </dsp:nvSpPr>
      <dsp:spPr>
        <a:xfrm>
          <a:off x="10408643" y="2045246"/>
          <a:ext cx="906012" cy="1710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66725">
            <a:lnSpc>
              <a:spcPct val="90000"/>
            </a:lnSpc>
            <a:spcBef>
              <a:spcPct val="0"/>
            </a:spcBef>
            <a:spcAft>
              <a:spcPct val="15000"/>
            </a:spcAft>
            <a:buChar char="•"/>
          </a:pPr>
          <a:r>
            <a:rPr lang="nl-NL" sz="1050" kern="1200"/>
            <a:t>Toets 1 = adviesrapport </a:t>
          </a:r>
        </a:p>
        <a:p>
          <a:pPr marL="57150" lvl="1" indent="-57150" algn="l" defTabSz="466725">
            <a:lnSpc>
              <a:spcPct val="90000"/>
            </a:lnSpc>
            <a:spcBef>
              <a:spcPct val="0"/>
            </a:spcBef>
            <a:spcAft>
              <a:spcPct val="15000"/>
            </a:spcAft>
            <a:buChar char="•"/>
          </a:pPr>
          <a:r>
            <a:rPr lang="nl-NL" sz="1050" kern="1200"/>
            <a:t>Toets 2 = pecha kucha</a:t>
          </a:r>
        </a:p>
      </dsp:txBody>
      <dsp:txXfrm>
        <a:off x="10435179" y="2071782"/>
        <a:ext cx="852940" cy="16569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35D6E-B0BC-41CC-9AE5-4517654611B8}" type="datetimeFigureOut">
              <a:rPr lang="nl-NL" smtClean="0"/>
              <a:t>19-9-2022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5591B-A812-4DB8-9622-8067BA33D69B}" type="slidenum">
              <a:rPr lang="nl-NL" smtClean="0"/>
              <a:t>‹#›</a:t>
            </a:fld>
            <a:endParaRPr lang="nl-NL"/>
          </a:p>
        </p:txBody>
      </p:sp>
    </p:spTree>
    <p:extLst>
      <p:ext uri="{BB962C8B-B14F-4D97-AF65-F5344CB8AC3E}">
        <p14:creationId xmlns:p14="http://schemas.microsoft.com/office/powerpoint/2010/main" val="3076022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2</a:t>
            </a:fld>
            <a:endParaRPr lang="nl-NL"/>
          </a:p>
        </p:txBody>
      </p:sp>
    </p:spTree>
    <p:extLst>
      <p:ext uri="{BB962C8B-B14F-4D97-AF65-F5344CB8AC3E}">
        <p14:creationId xmlns:p14="http://schemas.microsoft.com/office/powerpoint/2010/main" val="699892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4</a:t>
            </a:fld>
            <a:endParaRPr lang="nl-NL"/>
          </a:p>
        </p:txBody>
      </p:sp>
    </p:spTree>
    <p:extLst>
      <p:ext uri="{BB962C8B-B14F-4D97-AF65-F5344CB8AC3E}">
        <p14:creationId xmlns:p14="http://schemas.microsoft.com/office/powerpoint/2010/main" val="24130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Even terug naar onze taart der leefbaarheid: </a:t>
            </a:r>
          </a:p>
          <a:p>
            <a:r>
              <a:rPr lang="nl-NL"/>
              <a:t>Belangrijk aspect van de leefbaarheid en het versterken van de leefbaarheid is de betrokkenheid van bewoners, bedrijven en organisaties in de stad of wijk. </a:t>
            </a:r>
          </a:p>
          <a:p>
            <a:r>
              <a:rPr lang="nl-NL"/>
              <a:t>Dat sluit aan de organisatiekracht; kunnen al deze ‘belanghebbende’ de handen ineen slaan om de leefbaarheid te versterken? </a:t>
            </a:r>
          </a:p>
          <a:p>
            <a:r>
              <a:rPr lang="nl-NL"/>
              <a:t>Soms gaat dat vanzelf; een wijkverenging, een ondernemersvereniging en een wijkraad zijn daar voorbeelden van.</a:t>
            </a:r>
          </a:p>
          <a:p>
            <a:r>
              <a:rPr lang="nl-NL"/>
              <a:t>Om de participatie van bewoners te bevorderen kun je als professional allerlei methoden inzetten die aan moeten sluiten bij het doel en de doelgroep. </a:t>
            </a:r>
          </a:p>
          <a:p>
            <a:r>
              <a:rPr lang="nl-NL"/>
              <a:t>Ook voor de gemeente is participatie van bewoners, organisaties en bedrijven heel belangrijk. Dit zorgt voor draagkracht en betrokkenheid en kan ervoor zorgen dat projecten, stadsvernieuwingen of beleid beter aansluit bij en gedragen wordt door de mensen.</a:t>
            </a:r>
          </a:p>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8</a:t>
            </a:fld>
            <a:endParaRPr lang="nl-NL"/>
          </a:p>
        </p:txBody>
      </p:sp>
    </p:spTree>
    <p:extLst>
      <p:ext uri="{BB962C8B-B14F-4D97-AF65-F5344CB8AC3E}">
        <p14:creationId xmlns:p14="http://schemas.microsoft.com/office/powerpoint/2010/main" val="337154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9</a:t>
            </a:fld>
            <a:endParaRPr lang="nl-NL"/>
          </a:p>
        </p:txBody>
      </p:sp>
    </p:spTree>
    <p:extLst>
      <p:ext uri="{BB962C8B-B14F-4D97-AF65-F5344CB8AC3E}">
        <p14:creationId xmlns:p14="http://schemas.microsoft.com/office/powerpoint/2010/main" val="1957091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A15591B-A812-4DB8-9622-8067BA33D69B}" type="slidenum">
              <a:rPr lang="nl-NL" smtClean="0"/>
              <a:t>18</a:t>
            </a:fld>
            <a:endParaRPr lang="nl-NL"/>
          </a:p>
        </p:txBody>
      </p:sp>
    </p:spTree>
    <p:extLst>
      <p:ext uri="{BB962C8B-B14F-4D97-AF65-F5344CB8AC3E}">
        <p14:creationId xmlns:p14="http://schemas.microsoft.com/office/powerpoint/2010/main" val="3756534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290524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591A0-60A4-4847-AF78-F5902E00DA5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837452B-0951-4A8E-A308-0F1DC67E45C9}"/>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B75F331-83B5-4EAC-B87D-4CC6AA48B29E}"/>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A7201D60-3EB0-4848-9483-BA0B7A382D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382EEA5-DFCC-4140-A4BA-7684F9CE9E0B}"/>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36540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9AC9D59A-D458-4DDF-94BA-24798633E07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9415F9B-FAA3-4C44-A97A-1464DEF448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7FD2AF-8CB4-45F1-97D8-4297B01B38EC}"/>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CFFFB73D-C98E-4D31-8992-B05E3E63385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9437391-13BE-45E9-AE69-B660F3A9681D}"/>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347441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EAEACBA-212B-DB10-0457-181C08B09AFC}"/>
              </a:ext>
            </a:extLst>
          </p:cNvPr>
          <p:cNvSpPr>
            <a:spLocks noGrp="1"/>
          </p:cNvSpPr>
          <p:nvPr>
            <p:ph type="dt" sz="half" idx="10"/>
          </p:nvPr>
        </p:nvSpPr>
        <p:spPr/>
        <p:txBody>
          <a:bodyPr/>
          <a:lstStyle/>
          <a:p>
            <a:fld id="{6580E71B-97CF-4F0F-BA4A-09294C38D946}" type="datetimeFigureOut">
              <a:rPr lang="nl-NL" smtClean="0"/>
              <a:t>19-9-2022</a:t>
            </a:fld>
            <a:endParaRPr lang="nl-NL"/>
          </a:p>
        </p:txBody>
      </p:sp>
      <p:sp>
        <p:nvSpPr>
          <p:cNvPr id="3" name="Tijdelijke aanduiding voor voettekst 2">
            <a:extLst>
              <a:ext uri="{FF2B5EF4-FFF2-40B4-BE49-F238E27FC236}">
                <a16:creationId xmlns:a16="http://schemas.microsoft.com/office/drawing/2014/main" id="{3F967F44-F7F6-65D2-5831-4AEF52AF5C3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AF7E6B9-DB83-3E42-4D97-246D1E3434F0}"/>
              </a:ext>
            </a:extLst>
          </p:cNvPr>
          <p:cNvSpPr>
            <a:spLocks noGrp="1"/>
          </p:cNvSpPr>
          <p:nvPr>
            <p:ph type="sldNum" sz="quarter" idx="12"/>
          </p:nvPr>
        </p:nvSpPr>
        <p:spPr/>
        <p:txBody>
          <a:bodyPr/>
          <a:lstStyle/>
          <a:p>
            <a:fld id="{834935C0-7E2D-4B35-89BD-6567C49BBEC8}" type="slidenum">
              <a:rPr lang="nl-NL" smtClean="0"/>
              <a:t>‹#›</a:t>
            </a:fld>
            <a:endParaRPr lang="nl-NL"/>
          </a:p>
        </p:txBody>
      </p:sp>
    </p:spTree>
    <p:extLst>
      <p:ext uri="{BB962C8B-B14F-4D97-AF65-F5344CB8AC3E}">
        <p14:creationId xmlns:p14="http://schemas.microsoft.com/office/powerpoint/2010/main" val="2595490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CB6FF5-E1D5-6F04-9E73-512B79B7F84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FB72715-DBBF-FB0A-59D8-F34D9F362B54}"/>
              </a:ext>
            </a:extLst>
          </p:cNvPr>
          <p:cNvSpPr>
            <a:spLocks noGrp="1"/>
          </p:cNvSpPr>
          <p:nvPr>
            <p:ph type="dt" sz="half" idx="10"/>
          </p:nvPr>
        </p:nvSpPr>
        <p:spPr/>
        <p:txBody>
          <a:bodyPr/>
          <a:lstStyle/>
          <a:p>
            <a:fld id="{6580E71B-97CF-4F0F-BA4A-09294C38D946}" type="datetimeFigureOut">
              <a:rPr lang="nl-NL" smtClean="0"/>
              <a:t>19-9-2022</a:t>
            </a:fld>
            <a:endParaRPr lang="nl-NL"/>
          </a:p>
        </p:txBody>
      </p:sp>
      <p:sp>
        <p:nvSpPr>
          <p:cNvPr id="4" name="Tijdelijke aanduiding voor voettekst 3">
            <a:extLst>
              <a:ext uri="{FF2B5EF4-FFF2-40B4-BE49-F238E27FC236}">
                <a16:creationId xmlns:a16="http://schemas.microsoft.com/office/drawing/2014/main" id="{1D8948CF-A449-C7A3-D23F-C2F216B4639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755AE18-9CD2-3BDE-0CBB-C04F5B5FD93D}"/>
              </a:ext>
            </a:extLst>
          </p:cNvPr>
          <p:cNvSpPr>
            <a:spLocks noGrp="1"/>
          </p:cNvSpPr>
          <p:nvPr>
            <p:ph type="sldNum" sz="quarter" idx="12"/>
          </p:nvPr>
        </p:nvSpPr>
        <p:spPr/>
        <p:txBody>
          <a:bodyPr/>
          <a:lstStyle/>
          <a:p>
            <a:fld id="{834935C0-7E2D-4B35-89BD-6567C49BBEC8}" type="slidenum">
              <a:rPr lang="nl-NL" smtClean="0"/>
              <a:t>‹#›</a:t>
            </a:fld>
            <a:endParaRPr lang="nl-NL"/>
          </a:p>
        </p:txBody>
      </p:sp>
    </p:spTree>
    <p:extLst>
      <p:ext uri="{BB962C8B-B14F-4D97-AF65-F5344CB8AC3E}">
        <p14:creationId xmlns:p14="http://schemas.microsoft.com/office/powerpoint/2010/main" val="292139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92027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394600-9DAC-4D92-8597-8AB85823B8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17AAB87-9E9D-4848-B01F-B686DFFC71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A525AA0-CCF7-4BA9-BE63-E4E6D9DD0874}"/>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4C6792A8-FDDC-4370-9B77-0D977ABEC5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0C28A-39F5-413C-AEB2-CCA744B7439E}"/>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53488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AB93F-D037-4CCB-8B21-F2F48F4AA78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F5F613-CCBA-40B2-B2E2-8537C79A806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9D08B1D-4D0F-4632-B2CC-189A95048E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5AE51300-EA7D-4A03-B30C-EE3D97655BBF}"/>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6" name="Tijdelijke aanduiding voor voettekst 5">
            <a:extLst>
              <a:ext uri="{FF2B5EF4-FFF2-40B4-BE49-F238E27FC236}">
                <a16:creationId xmlns:a16="http://schemas.microsoft.com/office/drawing/2014/main" id="{5D438FE8-C55B-4E7D-820A-04DB0D9FBF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3F88EC-826B-45A7-BCC1-8FF2569B35A8}"/>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183634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FDB4A-0726-418D-AC69-D0382940D385}"/>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C7A7694-8529-4E68-B4C2-04052E31FA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56FB180-AFE4-4D00-A208-D87655B567B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FB310F7-6ED9-4016-BDEF-02F3CDCF28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D454CAF-1BDC-49F9-9A71-37EC6D1120D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7CB9E7B-CA38-4CF5-B792-B9B9AD1D385B}"/>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8" name="Tijdelijke aanduiding voor voettekst 7">
            <a:extLst>
              <a:ext uri="{FF2B5EF4-FFF2-40B4-BE49-F238E27FC236}">
                <a16:creationId xmlns:a16="http://schemas.microsoft.com/office/drawing/2014/main" id="{337B29A3-3C01-4965-B6F9-6264E15F601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B58FCE-5190-4C2C-8297-252D9C3D27C5}"/>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387680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7D59E-AD22-4185-BBE5-357BA5A1D77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07E239D-5E0C-449F-81DF-D7DBEFCB6E9B}"/>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4" name="Tijdelijke aanduiding voor voettekst 3">
            <a:extLst>
              <a:ext uri="{FF2B5EF4-FFF2-40B4-BE49-F238E27FC236}">
                <a16:creationId xmlns:a16="http://schemas.microsoft.com/office/drawing/2014/main" id="{8899C400-FC30-49B8-BAD9-C9B20D88B6E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4C94181-7815-4425-9624-A810A606F7C4}"/>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4001005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18D205-BD52-4479-8D7B-5B94BF970562}"/>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3" name="Tijdelijke aanduiding voor voettekst 2">
            <a:extLst>
              <a:ext uri="{FF2B5EF4-FFF2-40B4-BE49-F238E27FC236}">
                <a16:creationId xmlns:a16="http://schemas.microsoft.com/office/drawing/2014/main" id="{1BB03264-8772-4C87-9873-46A5C58D798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0D3F510-7A1C-4D3A-9ACC-357B3B4FB1AE}"/>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1934611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A6BB1-BA56-4F7E-B5AC-FFAD68F2AB3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6738D1A-8E36-4D4A-9AFD-A3796AEC9B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4CD43AE-05A6-4D80-8524-F4B0D4692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EF1BEB8-B227-4DC2-88BD-9C784972DD2E}"/>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6" name="Tijdelijke aanduiding voor voettekst 5">
            <a:extLst>
              <a:ext uri="{FF2B5EF4-FFF2-40B4-BE49-F238E27FC236}">
                <a16:creationId xmlns:a16="http://schemas.microsoft.com/office/drawing/2014/main" id="{29CBC929-F245-4389-9B94-033123B2E62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B2DDE71-26EB-4B01-83B5-AD76F289666D}"/>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2779474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891FD-1294-4E40-A4FA-045E310423E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5C01C26-C661-4F67-B009-34A685856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63F6712-826C-49AC-9801-0CE31E43C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B48CC51-7422-46FC-A8DC-0AE2255F3573}"/>
              </a:ext>
            </a:extLst>
          </p:cNvPr>
          <p:cNvSpPr>
            <a:spLocks noGrp="1"/>
          </p:cNvSpPr>
          <p:nvPr>
            <p:ph type="dt" sz="half" idx="10"/>
          </p:nvPr>
        </p:nvSpPr>
        <p:spPr/>
        <p:txBody>
          <a:bodyPr/>
          <a:lstStyle/>
          <a:p>
            <a:fld id="{B9E8D4D1-00C4-4E8E-99A5-8D1DF5379DBE}" type="datetimeFigureOut">
              <a:rPr lang="nl-NL" smtClean="0"/>
              <a:t>19-9-2022</a:t>
            </a:fld>
            <a:endParaRPr lang="nl-NL"/>
          </a:p>
        </p:txBody>
      </p:sp>
      <p:sp>
        <p:nvSpPr>
          <p:cNvPr id="6" name="Tijdelijke aanduiding voor voettekst 5">
            <a:extLst>
              <a:ext uri="{FF2B5EF4-FFF2-40B4-BE49-F238E27FC236}">
                <a16:creationId xmlns:a16="http://schemas.microsoft.com/office/drawing/2014/main" id="{7857513D-3F4D-4775-8EE5-7110300ECA1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B7F1DF89-CDC4-4602-8256-373B2C0A3D22}"/>
              </a:ext>
            </a:extLst>
          </p:cNvPr>
          <p:cNvSpPr>
            <a:spLocks noGrp="1"/>
          </p:cNvSpPr>
          <p:nvPr>
            <p:ph type="sldNum" sz="quarter" idx="12"/>
          </p:nvPr>
        </p:nvSpPr>
        <p:spPr/>
        <p:txBody>
          <a:bodyPr/>
          <a:lstStyle/>
          <a:p>
            <a:fld id="{6C849FBB-A067-4825-A8EB-574C9C74C9D7}" type="slidenum">
              <a:rPr lang="nl-NL" smtClean="0"/>
              <a:t>‹#›</a:t>
            </a:fld>
            <a:endParaRPr lang="nl-NL"/>
          </a:p>
        </p:txBody>
      </p:sp>
    </p:spTree>
    <p:extLst>
      <p:ext uri="{BB962C8B-B14F-4D97-AF65-F5344CB8AC3E}">
        <p14:creationId xmlns:p14="http://schemas.microsoft.com/office/powerpoint/2010/main" val="1956003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a:t>
            </a:fld>
            <a:endParaRPr lang="nl-NL"/>
          </a:p>
        </p:txBody>
      </p:sp>
    </p:spTree>
    <p:extLst>
      <p:ext uri="{BB962C8B-B14F-4D97-AF65-F5344CB8AC3E}">
        <p14:creationId xmlns:p14="http://schemas.microsoft.com/office/powerpoint/2010/main" val="3996255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1" r:id="rId6"/>
    <p:sldLayoutId id="2147483662"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B0225C5-A5CF-75F6-0A52-8778CA828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DAB8156-D6CC-7119-B185-B56AF44618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E973FF-6356-D39F-22B4-985E9928A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80E71B-97CF-4F0F-BA4A-09294C38D946}" type="datetimeFigureOut">
              <a:rPr lang="nl-NL" smtClean="0"/>
              <a:t>19-9-2022</a:t>
            </a:fld>
            <a:endParaRPr lang="nl-NL"/>
          </a:p>
        </p:txBody>
      </p:sp>
      <p:sp>
        <p:nvSpPr>
          <p:cNvPr id="5" name="Tijdelijke aanduiding voor voettekst 4">
            <a:extLst>
              <a:ext uri="{FF2B5EF4-FFF2-40B4-BE49-F238E27FC236}">
                <a16:creationId xmlns:a16="http://schemas.microsoft.com/office/drawing/2014/main" id="{7F1AAD32-1739-2304-346E-AB4CE26DB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7BB3B41-CDDF-BA4E-26AD-80C110F116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935C0-7E2D-4B35-89BD-6567C49BBEC8}" type="slidenum">
              <a:rPr lang="nl-NL" smtClean="0"/>
              <a:t>‹#›</a:t>
            </a:fld>
            <a:endParaRPr lang="nl-NL"/>
          </a:p>
        </p:txBody>
      </p:sp>
    </p:spTree>
    <p:extLst>
      <p:ext uri="{BB962C8B-B14F-4D97-AF65-F5344CB8AC3E}">
        <p14:creationId xmlns:p14="http://schemas.microsoft.com/office/powerpoint/2010/main" val="3290028613"/>
      </p:ext>
    </p:extLst>
  </p:cSld>
  <p:clrMap bg1="lt1" tx1="dk1" bg2="lt2" tx2="dk2" accent1="accent1" accent2="accent2" accent3="accent3" accent4="accent4" accent5="accent5" accent6="accent6" hlink="hlink" folHlink="folHlink"/>
  <p:sldLayoutIdLst>
    <p:sldLayoutId id="2147483655"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Video 12">
            <a:extLst>
              <a:ext uri="{FF2B5EF4-FFF2-40B4-BE49-F238E27FC236}">
                <a16:creationId xmlns:a16="http://schemas.microsoft.com/office/drawing/2014/main" id="{20759B60-149A-0129-9812-F85D795A589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7FAD73-D5CE-4B8F-25FF-60593BFD3FC1}"/>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IBS De leefbare stad</a:t>
            </a:r>
          </a:p>
        </p:txBody>
      </p:sp>
      <p:sp>
        <p:nvSpPr>
          <p:cNvPr id="3" name="Ondertitel 2">
            <a:extLst>
              <a:ext uri="{FF2B5EF4-FFF2-40B4-BE49-F238E27FC236}">
                <a16:creationId xmlns:a16="http://schemas.microsoft.com/office/drawing/2014/main" id="{6A2C221A-F1BA-BBE0-D379-2CFD1448B03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Opstart IBS week 2 leerjaar 3, periode 1, 19-9-2022</a:t>
            </a:r>
          </a:p>
        </p:txBody>
      </p:sp>
    </p:spTree>
    <p:extLst>
      <p:ext uri="{BB962C8B-B14F-4D97-AF65-F5344CB8AC3E}">
        <p14:creationId xmlns:p14="http://schemas.microsoft.com/office/powerpoint/2010/main" val="118206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1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mute="1">
                <p:cTn id="12" repeatCount="indefinite" fill="hold" display="0">
                  <p:stCondLst>
                    <p:cond delay="indefinite"/>
                  </p:stCondLst>
                </p:cTn>
                <p:tgtEl>
                  <p:spTgt spid="1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oelgroepanalyse (LodiPlanting.com)">
            <a:extLst>
              <a:ext uri="{FF2B5EF4-FFF2-40B4-BE49-F238E27FC236}">
                <a16:creationId xmlns:a16="http://schemas.microsoft.com/office/drawing/2014/main" id="{1EF8EA13-71C8-73F6-70DB-68C9E5DFF52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09955" y="656732"/>
            <a:ext cx="5994182" cy="537594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8" name="Tekstvak 7">
            <a:extLst>
              <a:ext uri="{FF2B5EF4-FFF2-40B4-BE49-F238E27FC236}">
                <a16:creationId xmlns:a16="http://schemas.microsoft.com/office/drawing/2014/main" id="{DC73ED78-2EC0-F087-8758-77DD2AF19A58}"/>
              </a:ext>
            </a:extLst>
          </p:cNvPr>
          <p:cNvSpPr txBox="1"/>
          <p:nvPr/>
        </p:nvSpPr>
        <p:spPr>
          <a:xfrm>
            <a:off x="509286" y="4057330"/>
            <a:ext cx="6111432" cy="2803844"/>
          </a:xfrm>
          <a:prstGeom prst="rect">
            <a:avLst/>
          </a:prstGeom>
          <a:noFill/>
        </p:spPr>
        <p:txBody>
          <a:bodyPr wrap="square">
            <a:spAutoFit/>
          </a:bodyPr>
          <a:lstStyle/>
          <a:p>
            <a:pPr>
              <a:lnSpc>
                <a:spcPct val="90000"/>
              </a:lnSpc>
              <a:spcAft>
                <a:spcPts val="600"/>
              </a:spcAft>
            </a:pPr>
            <a:r>
              <a:rPr lang="nl-NL" sz="2400" b="1">
                <a:latin typeface="+mn-lt"/>
                <a:ea typeface="+mn-ea"/>
                <a:cs typeface="+mn-cs"/>
              </a:rPr>
              <a:t>Onderzoek de aspecten die voor jullie opdracht belangrijk zijn:</a:t>
            </a:r>
          </a:p>
          <a:p>
            <a:pPr indent="-228600">
              <a:lnSpc>
                <a:spcPct val="90000"/>
              </a:lnSpc>
              <a:spcAft>
                <a:spcPts val="600"/>
              </a:spcAft>
              <a:buFont typeface="Arial" panose="020B0604020202020204" pitchFamily="34" charset="0"/>
              <a:buChar char="•"/>
            </a:pPr>
            <a:r>
              <a:rPr lang="nl-NL" sz="2400" b="1">
                <a:latin typeface="+mn-lt"/>
                <a:ea typeface="+mn-ea"/>
                <a:cs typeface="+mn-cs"/>
              </a:rPr>
              <a:t>Demografisch</a:t>
            </a:r>
          </a:p>
          <a:p>
            <a:pPr indent="-228600">
              <a:lnSpc>
                <a:spcPct val="90000"/>
              </a:lnSpc>
              <a:spcAft>
                <a:spcPts val="600"/>
              </a:spcAft>
              <a:buFont typeface="Arial" panose="020B0604020202020204" pitchFamily="34" charset="0"/>
              <a:buChar char="•"/>
            </a:pPr>
            <a:r>
              <a:rPr lang="nl-NL" sz="2400" b="1"/>
              <a:t>Sociaal economisch</a:t>
            </a:r>
            <a:endParaRPr lang="nl-NL" sz="2400" b="1">
              <a:latin typeface="+mn-lt"/>
              <a:ea typeface="+mn-ea"/>
              <a:cs typeface="+mn-cs"/>
            </a:endParaRPr>
          </a:p>
          <a:p>
            <a:pPr indent="-228600">
              <a:lnSpc>
                <a:spcPct val="90000"/>
              </a:lnSpc>
              <a:spcAft>
                <a:spcPts val="600"/>
              </a:spcAft>
              <a:buFont typeface="Arial" panose="020B0604020202020204" pitchFamily="34" charset="0"/>
              <a:buChar char="•"/>
            </a:pPr>
            <a:r>
              <a:rPr lang="nl-NL" sz="2400" b="1">
                <a:latin typeface="+mn-lt"/>
                <a:ea typeface="+mn-ea"/>
                <a:cs typeface="+mn-cs"/>
              </a:rPr>
              <a:t>Geografisch</a:t>
            </a:r>
          </a:p>
          <a:p>
            <a:pPr indent="-228600">
              <a:lnSpc>
                <a:spcPct val="90000"/>
              </a:lnSpc>
              <a:spcAft>
                <a:spcPts val="600"/>
              </a:spcAft>
              <a:buFont typeface="Arial" panose="020B0604020202020204" pitchFamily="34" charset="0"/>
              <a:buChar char="•"/>
            </a:pPr>
            <a:r>
              <a:rPr lang="nl-NL" sz="2400" b="1">
                <a:latin typeface="+mn-lt"/>
                <a:ea typeface="+mn-ea"/>
                <a:cs typeface="+mn-cs"/>
              </a:rPr>
              <a:t>Psychografisch</a:t>
            </a:r>
          </a:p>
          <a:p>
            <a:pPr>
              <a:lnSpc>
                <a:spcPct val="90000"/>
              </a:lnSpc>
              <a:spcAft>
                <a:spcPts val="600"/>
              </a:spcAft>
            </a:pPr>
            <a:endParaRPr lang="nl-NL" sz="2400" b="1">
              <a:latin typeface="+mn-lt"/>
              <a:ea typeface="+mn-ea"/>
              <a:cs typeface="+mn-cs"/>
            </a:endParaRPr>
          </a:p>
        </p:txBody>
      </p:sp>
      <p:sp>
        <p:nvSpPr>
          <p:cNvPr id="2" name="Titel 1">
            <a:extLst>
              <a:ext uri="{FF2B5EF4-FFF2-40B4-BE49-F238E27FC236}">
                <a16:creationId xmlns:a16="http://schemas.microsoft.com/office/drawing/2014/main" id="{8BC0640A-8DFB-4A24-A7B2-99C6064DD5BC}"/>
              </a:ext>
            </a:extLst>
          </p:cNvPr>
          <p:cNvSpPr>
            <a:spLocks noGrp="1"/>
          </p:cNvSpPr>
          <p:nvPr>
            <p:ph type="title"/>
          </p:nvPr>
        </p:nvSpPr>
        <p:spPr>
          <a:xfrm>
            <a:off x="415155" y="483112"/>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Doelgroepanalyse</a:t>
            </a:r>
          </a:p>
        </p:txBody>
      </p:sp>
    </p:spTree>
    <p:extLst>
      <p:ext uri="{BB962C8B-B14F-4D97-AF65-F5344CB8AC3E}">
        <p14:creationId xmlns:p14="http://schemas.microsoft.com/office/powerpoint/2010/main" val="147713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7E3DA22-3F14-F530-F593-843F84C5FF37}"/>
              </a:ext>
            </a:extLst>
          </p:cNvPr>
          <p:cNvPicPr>
            <a:picLocks noChangeAspect="1"/>
          </p:cNvPicPr>
          <p:nvPr/>
        </p:nvPicPr>
        <p:blipFill>
          <a:blip r:embed="rId2"/>
          <a:stretch>
            <a:fillRect/>
          </a:stretch>
        </p:blipFill>
        <p:spPr>
          <a:xfrm>
            <a:off x="6524335" y="1817225"/>
            <a:ext cx="4922544" cy="4419329"/>
          </a:xfrm>
          <a:prstGeom prst="rect">
            <a:avLst/>
          </a:prstGeom>
        </p:spPr>
      </p:pic>
      <p:sp>
        <p:nvSpPr>
          <p:cNvPr id="3" name="Tekstvak 2">
            <a:extLst>
              <a:ext uri="{FF2B5EF4-FFF2-40B4-BE49-F238E27FC236}">
                <a16:creationId xmlns:a16="http://schemas.microsoft.com/office/drawing/2014/main" id="{990A5DBE-E4F0-3A81-A34D-9496DDE746C9}"/>
              </a:ext>
            </a:extLst>
          </p:cNvPr>
          <p:cNvSpPr txBox="1"/>
          <p:nvPr/>
        </p:nvSpPr>
        <p:spPr>
          <a:xfrm>
            <a:off x="471669" y="227907"/>
            <a:ext cx="10701759" cy="6986528"/>
          </a:xfrm>
          <a:prstGeom prst="rect">
            <a:avLst/>
          </a:prstGeom>
          <a:noFill/>
        </p:spPr>
        <p:txBody>
          <a:bodyPr wrap="square">
            <a:spAutoFit/>
          </a:bodyPr>
          <a:lstStyle/>
          <a:p>
            <a:pPr>
              <a:lnSpc>
                <a:spcPct val="90000"/>
              </a:lnSpc>
              <a:spcAft>
                <a:spcPts val="600"/>
              </a:spcAft>
            </a:pPr>
            <a:r>
              <a:rPr lang="nl-NL" sz="2800" b="1">
                <a:latin typeface="+mn-lt"/>
                <a:ea typeface="+mn-ea"/>
                <a:cs typeface="+mn-cs"/>
              </a:rPr>
              <a:t>Onderzoek de aspecten die voor jullie opdracht belangrijk zijn:</a:t>
            </a:r>
          </a:p>
          <a:p>
            <a:pPr indent="-228600">
              <a:lnSpc>
                <a:spcPct val="90000"/>
              </a:lnSpc>
              <a:spcAft>
                <a:spcPts val="600"/>
              </a:spcAft>
              <a:buFont typeface="Arial" panose="020B0604020202020204" pitchFamily="34" charset="0"/>
              <a:buChar char="•"/>
            </a:pPr>
            <a:r>
              <a:rPr lang="nl-NL" sz="2800">
                <a:latin typeface="+mn-lt"/>
                <a:ea typeface="+mn-ea"/>
                <a:cs typeface="+mn-cs"/>
              </a:rPr>
              <a:t>Demografisch</a:t>
            </a:r>
          </a:p>
          <a:p>
            <a:pPr lvl="1" indent="-228600">
              <a:lnSpc>
                <a:spcPct val="90000"/>
              </a:lnSpc>
              <a:spcAft>
                <a:spcPts val="600"/>
              </a:spcAft>
              <a:buFont typeface="Arial" panose="020B0604020202020204" pitchFamily="34" charset="0"/>
              <a:buChar char="•"/>
            </a:pPr>
            <a:r>
              <a:rPr lang="nl-NL" sz="2800"/>
              <a:t>Levensfase / leeftijden</a:t>
            </a:r>
          </a:p>
          <a:p>
            <a:pPr lvl="1" indent="-228600">
              <a:lnSpc>
                <a:spcPct val="90000"/>
              </a:lnSpc>
              <a:spcAft>
                <a:spcPts val="600"/>
              </a:spcAft>
              <a:buFont typeface="Arial" panose="020B0604020202020204" pitchFamily="34" charset="0"/>
              <a:buChar char="•"/>
            </a:pPr>
            <a:r>
              <a:rPr lang="nl-NL" sz="2800">
                <a:latin typeface="+mn-lt"/>
                <a:ea typeface="+mn-ea"/>
                <a:cs typeface="+mn-cs"/>
              </a:rPr>
              <a:t>Burgerlijke staat</a:t>
            </a:r>
          </a:p>
          <a:p>
            <a:pPr lvl="1" indent="-228600">
              <a:lnSpc>
                <a:spcPct val="90000"/>
              </a:lnSpc>
              <a:spcAft>
                <a:spcPts val="600"/>
              </a:spcAft>
              <a:buFont typeface="Arial" panose="020B0604020202020204" pitchFamily="34" charset="0"/>
              <a:buChar char="•"/>
            </a:pPr>
            <a:r>
              <a:rPr lang="nl-NL" sz="2800"/>
              <a:t>Geloofsovertuiging </a:t>
            </a:r>
            <a:endParaRPr lang="nl-NL" sz="2800">
              <a:latin typeface="+mn-lt"/>
              <a:ea typeface="+mn-ea"/>
              <a:cs typeface="+mn-cs"/>
            </a:endParaRPr>
          </a:p>
          <a:p>
            <a:pPr indent="-228600">
              <a:lnSpc>
                <a:spcPct val="90000"/>
              </a:lnSpc>
              <a:spcAft>
                <a:spcPts val="600"/>
              </a:spcAft>
              <a:buFont typeface="Arial" panose="020B0604020202020204" pitchFamily="34" charset="0"/>
              <a:buChar char="•"/>
            </a:pPr>
            <a:r>
              <a:rPr lang="nl-NL" sz="2800"/>
              <a:t>Sociaal economisch</a:t>
            </a:r>
          </a:p>
          <a:p>
            <a:pPr lvl="1" indent="-228600">
              <a:lnSpc>
                <a:spcPct val="90000"/>
              </a:lnSpc>
              <a:spcAft>
                <a:spcPts val="600"/>
              </a:spcAft>
              <a:buFont typeface="Arial" panose="020B0604020202020204" pitchFamily="34" charset="0"/>
              <a:buChar char="•"/>
            </a:pPr>
            <a:r>
              <a:rPr lang="nl-NL" sz="2800">
                <a:latin typeface="+mn-lt"/>
                <a:ea typeface="+mn-ea"/>
                <a:cs typeface="+mn-cs"/>
              </a:rPr>
              <a:t>Status</a:t>
            </a:r>
          </a:p>
          <a:p>
            <a:pPr lvl="1" indent="-228600">
              <a:lnSpc>
                <a:spcPct val="90000"/>
              </a:lnSpc>
              <a:spcAft>
                <a:spcPts val="600"/>
              </a:spcAft>
              <a:buFont typeface="Arial" panose="020B0604020202020204" pitchFamily="34" charset="0"/>
              <a:buChar char="•"/>
            </a:pPr>
            <a:r>
              <a:rPr lang="nl-NL" sz="2800"/>
              <a:t>Beroep</a:t>
            </a:r>
          </a:p>
          <a:p>
            <a:pPr lvl="1" indent="-228600">
              <a:lnSpc>
                <a:spcPct val="90000"/>
              </a:lnSpc>
              <a:spcAft>
                <a:spcPts val="600"/>
              </a:spcAft>
              <a:buFont typeface="Arial" panose="020B0604020202020204" pitchFamily="34" charset="0"/>
              <a:buChar char="•"/>
            </a:pPr>
            <a:r>
              <a:rPr lang="nl-NL" sz="2800">
                <a:latin typeface="+mn-lt"/>
                <a:ea typeface="+mn-ea"/>
                <a:cs typeface="+mn-cs"/>
              </a:rPr>
              <a:t>Opleid</a:t>
            </a:r>
            <a:r>
              <a:rPr lang="nl-NL" sz="2800"/>
              <a:t>ingsniveau </a:t>
            </a:r>
            <a:endParaRPr lang="nl-NL" sz="2800">
              <a:latin typeface="+mn-lt"/>
              <a:ea typeface="+mn-ea"/>
              <a:cs typeface="+mn-cs"/>
            </a:endParaRPr>
          </a:p>
          <a:p>
            <a:pPr indent="-228600">
              <a:lnSpc>
                <a:spcPct val="90000"/>
              </a:lnSpc>
              <a:spcAft>
                <a:spcPts val="600"/>
              </a:spcAft>
              <a:buFont typeface="Arial" panose="020B0604020202020204" pitchFamily="34" charset="0"/>
              <a:buChar char="•"/>
            </a:pPr>
            <a:r>
              <a:rPr lang="nl-NL" sz="2800">
                <a:latin typeface="+mn-lt"/>
                <a:ea typeface="+mn-ea"/>
                <a:cs typeface="+mn-cs"/>
              </a:rPr>
              <a:t>Geografisch</a:t>
            </a:r>
          </a:p>
          <a:p>
            <a:pPr lvl="1" indent="-228600">
              <a:lnSpc>
                <a:spcPct val="90000"/>
              </a:lnSpc>
              <a:spcAft>
                <a:spcPts val="600"/>
              </a:spcAft>
              <a:buFont typeface="Arial" panose="020B0604020202020204" pitchFamily="34" charset="0"/>
              <a:buChar char="•"/>
            </a:pPr>
            <a:r>
              <a:rPr lang="nl-NL" sz="2800"/>
              <a:t>Gebied </a:t>
            </a:r>
            <a:r>
              <a:rPr lang="nl-NL" sz="2800">
                <a:latin typeface="+mn-lt"/>
                <a:ea typeface="+mn-ea"/>
                <a:cs typeface="+mn-cs"/>
              </a:rPr>
              <a:t> </a:t>
            </a:r>
          </a:p>
          <a:p>
            <a:pPr indent="-228600">
              <a:lnSpc>
                <a:spcPct val="90000"/>
              </a:lnSpc>
              <a:spcAft>
                <a:spcPts val="600"/>
              </a:spcAft>
              <a:buFont typeface="Arial" panose="020B0604020202020204" pitchFamily="34" charset="0"/>
              <a:buChar char="•"/>
            </a:pPr>
            <a:r>
              <a:rPr lang="nl-NL" sz="2800">
                <a:latin typeface="+mn-lt"/>
                <a:ea typeface="+mn-ea"/>
                <a:cs typeface="+mn-cs"/>
              </a:rPr>
              <a:t>Psychografisch</a:t>
            </a:r>
          </a:p>
          <a:p>
            <a:pPr lvl="1" indent="-228600">
              <a:lnSpc>
                <a:spcPct val="90000"/>
              </a:lnSpc>
              <a:spcAft>
                <a:spcPts val="600"/>
              </a:spcAft>
              <a:buFont typeface="Arial" panose="020B0604020202020204" pitchFamily="34" charset="0"/>
              <a:buChar char="•"/>
            </a:pPr>
            <a:r>
              <a:rPr lang="nl-NL" sz="2800"/>
              <a:t>Leefstijl</a:t>
            </a:r>
          </a:p>
          <a:p>
            <a:pPr lvl="1" indent="-228600">
              <a:lnSpc>
                <a:spcPct val="90000"/>
              </a:lnSpc>
              <a:spcAft>
                <a:spcPts val="600"/>
              </a:spcAft>
              <a:buFont typeface="Arial" panose="020B0604020202020204" pitchFamily="34" charset="0"/>
              <a:buChar char="•"/>
            </a:pPr>
            <a:r>
              <a:rPr lang="nl-NL" sz="2800">
                <a:latin typeface="+mn-lt"/>
                <a:ea typeface="+mn-ea"/>
                <a:cs typeface="+mn-cs"/>
              </a:rPr>
              <a:t>Persoonlijkheid </a:t>
            </a:r>
          </a:p>
          <a:p>
            <a:pPr>
              <a:lnSpc>
                <a:spcPct val="90000"/>
              </a:lnSpc>
              <a:spcAft>
                <a:spcPts val="600"/>
              </a:spcAft>
            </a:pPr>
            <a:endParaRPr lang="nl-NL" sz="2800">
              <a:latin typeface="+mn-lt"/>
              <a:ea typeface="+mn-ea"/>
              <a:cs typeface="+mn-cs"/>
            </a:endParaRPr>
          </a:p>
        </p:txBody>
      </p:sp>
    </p:spTree>
    <p:extLst>
      <p:ext uri="{BB962C8B-B14F-4D97-AF65-F5344CB8AC3E}">
        <p14:creationId xmlns:p14="http://schemas.microsoft.com/office/powerpoint/2010/main" val="248551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C6D4AFC-5371-404C-902C-654ABCC59F2E}"/>
              </a:ext>
            </a:extLst>
          </p:cNvPr>
          <p:cNvSpPr txBox="1">
            <a:spLocks/>
          </p:cNvSpPr>
          <p:nvPr/>
        </p:nvSpPr>
        <p:spPr>
          <a:xfrm>
            <a:off x="615387" y="742342"/>
            <a:ext cx="3974544" cy="105418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sz="3600" b="0">
                <a:latin typeface="+mn-lt"/>
              </a:rPr>
              <a:t>Stakeholderanalyse:</a:t>
            </a:r>
          </a:p>
        </p:txBody>
      </p:sp>
      <p:pic>
        <p:nvPicPr>
          <p:cNvPr id="8" name="Picture 2" descr="Afbeeldingsresultaat voor interface stakeholders">
            <a:extLst>
              <a:ext uri="{FF2B5EF4-FFF2-40B4-BE49-F238E27FC236}">
                <a16:creationId xmlns:a16="http://schemas.microsoft.com/office/drawing/2014/main" id="{ADAE7911-A3D7-46F4-B146-A912396A0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237" y="667327"/>
            <a:ext cx="5613400" cy="552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33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87A0BDA9-DACF-4F0F-B8F3-50177A9F8448}"/>
              </a:ext>
            </a:extLst>
          </p:cNvPr>
          <p:cNvPicPr>
            <a:picLocks noChangeAspect="1"/>
          </p:cNvPicPr>
          <p:nvPr/>
        </p:nvPicPr>
        <p:blipFill>
          <a:blip r:embed="rId2"/>
          <a:stretch>
            <a:fillRect/>
          </a:stretch>
        </p:blipFill>
        <p:spPr>
          <a:xfrm>
            <a:off x="727205" y="1695199"/>
            <a:ext cx="7524433" cy="4563783"/>
          </a:xfrm>
          <a:prstGeom prst="rect">
            <a:avLst/>
          </a:prstGeom>
        </p:spPr>
      </p:pic>
      <p:sp>
        <p:nvSpPr>
          <p:cNvPr id="4" name="Titel 1">
            <a:extLst>
              <a:ext uri="{FF2B5EF4-FFF2-40B4-BE49-F238E27FC236}">
                <a16:creationId xmlns:a16="http://schemas.microsoft.com/office/drawing/2014/main" id="{9C6D4AFC-5371-404C-902C-654ABCC59F2E}"/>
              </a:ext>
            </a:extLst>
          </p:cNvPr>
          <p:cNvSpPr txBox="1">
            <a:spLocks/>
          </p:cNvSpPr>
          <p:nvPr/>
        </p:nvSpPr>
        <p:spPr>
          <a:xfrm>
            <a:off x="615387" y="742342"/>
            <a:ext cx="3974544" cy="105418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a:t>Stakeholderanalyse:</a:t>
            </a:r>
          </a:p>
        </p:txBody>
      </p:sp>
    </p:spTree>
    <p:extLst>
      <p:ext uri="{BB962C8B-B14F-4D97-AF65-F5344CB8AC3E}">
        <p14:creationId xmlns:p14="http://schemas.microsoft.com/office/powerpoint/2010/main" val="4125553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60393153-77CA-4586-BF41-0D989D3BC18F}"/>
              </a:ext>
            </a:extLst>
          </p:cNvPr>
          <p:cNvGrpSpPr/>
          <p:nvPr/>
        </p:nvGrpSpPr>
        <p:grpSpPr>
          <a:xfrm>
            <a:off x="615387" y="1669702"/>
            <a:ext cx="7826618" cy="4625518"/>
            <a:chOff x="3056406" y="151792"/>
            <a:chExt cx="8989331" cy="5831395"/>
          </a:xfrm>
        </p:grpSpPr>
        <p:pic>
          <p:nvPicPr>
            <p:cNvPr id="6" name="Picture 2" descr="Afbeeldingsresultaat voor interface stakeholders">
              <a:extLst>
                <a:ext uri="{FF2B5EF4-FFF2-40B4-BE49-F238E27FC236}">
                  <a16:creationId xmlns:a16="http://schemas.microsoft.com/office/drawing/2014/main" id="{3D990EE0-BA8A-416B-B13B-4825E522F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0" y="321862"/>
              <a:ext cx="8711987" cy="5661325"/>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a:extLst>
                <a:ext uri="{FF2B5EF4-FFF2-40B4-BE49-F238E27FC236}">
                  <a16:creationId xmlns:a16="http://schemas.microsoft.com/office/drawing/2014/main" id="{CC6A81B7-331A-48BC-9B3C-60AF6923B8CA}"/>
                </a:ext>
              </a:extLst>
            </p:cNvPr>
            <p:cNvSpPr/>
            <p:nvPr/>
          </p:nvSpPr>
          <p:spPr>
            <a:xfrm>
              <a:off x="3056406" y="151792"/>
              <a:ext cx="3134844" cy="1181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Titel 1">
            <a:extLst>
              <a:ext uri="{FF2B5EF4-FFF2-40B4-BE49-F238E27FC236}">
                <a16:creationId xmlns:a16="http://schemas.microsoft.com/office/drawing/2014/main" id="{9C6D4AFC-5371-404C-902C-654ABCC59F2E}"/>
              </a:ext>
            </a:extLst>
          </p:cNvPr>
          <p:cNvSpPr txBox="1">
            <a:spLocks/>
          </p:cNvSpPr>
          <p:nvPr/>
        </p:nvSpPr>
        <p:spPr>
          <a:xfrm>
            <a:off x="615387" y="742342"/>
            <a:ext cx="3974544" cy="105418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a:t>Stakeholderanalyse:</a:t>
            </a:r>
          </a:p>
        </p:txBody>
      </p:sp>
    </p:spTree>
    <p:extLst>
      <p:ext uri="{BB962C8B-B14F-4D97-AF65-F5344CB8AC3E}">
        <p14:creationId xmlns:p14="http://schemas.microsoft.com/office/powerpoint/2010/main" val="329979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C6D4AFC-5371-404C-902C-654ABCC59F2E}"/>
              </a:ext>
            </a:extLst>
          </p:cNvPr>
          <p:cNvSpPr txBox="1">
            <a:spLocks/>
          </p:cNvSpPr>
          <p:nvPr/>
        </p:nvSpPr>
        <p:spPr>
          <a:xfrm>
            <a:off x="615387" y="742342"/>
            <a:ext cx="3974544" cy="1054185"/>
          </a:xfrm>
          <a:prstGeom prst="rect">
            <a:avLst/>
          </a:prstGeom>
        </p:spPr>
        <p:txBody>
          <a:bodyPr vert="horz" lIns="91440" tIns="45720" rIns="91440" bIns="45720" rtlCol="0" anchor="t">
            <a:normAutofit/>
          </a:bodyPr>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r>
              <a:rPr lang="nl-NL"/>
              <a:t>Stakeholderanalyse:</a:t>
            </a:r>
          </a:p>
        </p:txBody>
      </p:sp>
      <p:pic>
        <p:nvPicPr>
          <p:cNvPr id="5" name="Picture 2" descr="Afbeeldingsresultaat voor stakeholdersanalyse">
            <a:extLst>
              <a:ext uri="{FF2B5EF4-FFF2-40B4-BE49-F238E27FC236}">
                <a16:creationId xmlns:a16="http://schemas.microsoft.com/office/drawing/2014/main" id="{68D3955C-8246-4C8D-BAD3-F05F2753A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145" y="1413909"/>
            <a:ext cx="6447709" cy="5120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393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483B9E4-3757-4ED3-ACBC-E22FD8C5DDBD}"/>
              </a:ext>
            </a:extLst>
          </p:cNvPr>
          <p:cNvSpPr txBox="1">
            <a:spLocks/>
          </p:cNvSpPr>
          <p:nvPr/>
        </p:nvSpPr>
        <p:spPr bwMode="auto">
          <a:xfrm>
            <a:off x="771221" y="617064"/>
            <a:ext cx="8860565" cy="10541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ctr"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a:defRPr>
            </a:lvl2pPr>
            <a:lvl3pPr algn="l" rtl="0" eaLnBrk="1" fontAlgn="base" hangingPunct="1">
              <a:lnSpc>
                <a:spcPct val="90000"/>
              </a:lnSpc>
              <a:spcBef>
                <a:spcPct val="0"/>
              </a:spcBef>
              <a:spcAft>
                <a:spcPct val="0"/>
              </a:spcAft>
              <a:defRPr sz="4400">
                <a:solidFill>
                  <a:schemeClr val="tx1"/>
                </a:solidFill>
                <a:latin typeface="Calibri Light"/>
              </a:defRPr>
            </a:lvl3pPr>
            <a:lvl4pPr algn="l" rtl="0" eaLnBrk="1" fontAlgn="base" hangingPunct="1">
              <a:lnSpc>
                <a:spcPct val="90000"/>
              </a:lnSpc>
              <a:spcBef>
                <a:spcPct val="0"/>
              </a:spcBef>
              <a:spcAft>
                <a:spcPct val="0"/>
              </a:spcAft>
              <a:defRPr sz="4400">
                <a:solidFill>
                  <a:schemeClr val="tx1"/>
                </a:solidFill>
                <a:latin typeface="Calibri Light"/>
              </a:defRPr>
            </a:lvl4pPr>
            <a:lvl5pPr algn="l" rtl="0" eaLnBrk="1" fontAlgn="base" hangingPunct="1">
              <a:lnSpc>
                <a:spcPct val="90000"/>
              </a:lnSpc>
              <a:spcBef>
                <a:spcPct val="0"/>
              </a:spcBef>
              <a:spcAft>
                <a:spcPct val="0"/>
              </a:spcAft>
              <a:defRPr sz="4400">
                <a:solidFill>
                  <a:schemeClr val="tx1"/>
                </a:solidFill>
                <a:latin typeface="Calibri Light"/>
              </a:defRPr>
            </a:lvl5pPr>
            <a:lvl6pPr marL="457200" algn="l" rtl="0" eaLnBrk="1" fontAlgn="base" hangingPunct="1">
              <a:lnSpc>
                <a:spcPct val="90000"/>
              </a:lnSpc>
              <a:spcBef>
                <a:spcPct val="0"/>
              </a:spcBef>
              <a:spcAft>
                <a:spcPct val="0"/>
              </a:spcAft>
              <a:defRPr sz="4400">
                <a:solidFill>
                  <a:schemeClr val="tx1"/>
                </a:solidFill>
                <a:latin typeface="Calibri Light"/>
              </a:defRPr>
            </a:lvl6pPr>
            <a:lvl7pPr marL="914400" algn="l" rtl="0" eaLnBrk="1" fontAlgn="base" hangingPunct="1">
              <a:lnSpc>
                <a:spcPct val="90000"/>
              </a:lnSpc>
              <a:spcBef>
                <a:spcPct val="0"/>
              </a:spcBef>
              <a:spcAft>
                <a:spcPct val="0"/>
              </a:spcAft>
              <a:defRPr sz="4400">
                <a:solidFill>
                  <a:schemeClr val="tx1"/>
                </a:solidFill>
                <a:latin typeface="Calibri Light"/>
              </a:defRPr>
            </a:lvl7pPr>
            <a:lvl8pPr marL="1371600" algn="l" rtl="0" eaLnBrk="1" fontAlgn="base" hangingPunct="1">
              <a:lnSpc>
                <a:spcPct val="90000"/>
              </a:lnSpc>
              <a:spcBef>
                <a:spcPct val="0"/>
              </a:spcBef>
              <a:spcAft>
                <a:spcPct val="0"/>
              </a:spcAft>
              <a:defRPr sz="4400">
                <a:solidFill>
                  <a:schemeClr val="tx1"/>
                </a:solidFill>
                <a:latin typeface="Calibri Light"/>
              </a:defRPr>
            </a:lvl8pPr>
            <a:lvl9pPr marL="1828800" algn="l" rtl="0" eaLnBrk="1" fontAlgn="base" hangingPunct="1">
              <a:lnSpc>
                <a:spcPct val="90000"/>
              </a:lnSpc>
              <a:spcBef>
                <a:spcPct val="0"/>
              </a:spcBef>
              <a:spcAft>
                <a:spcPct val="0"/>
              </a:spcAft>
              <a:defRPr sz="4400">
                <a:solidFill>
                  <a:schemeClr val="tx1"/>
                </a:solidFill>
                <a:latin typeface="Calibri Light"/>
              </a:defRPr>
            </a:lvl9pPr>
          </a:lstStyle>
          <a:p>
            <a:pPr algn="l"/>
            <a:r>
              <a:rPr lang="nl-NL"/>
              <a:t>Opdracht:</a:t>
            </a:r>
          </a:p>
        </p:txBody>
      </p:sp>
      <p:sp>
        <p:nvSpPr>
          <p:cNvPr id="5" name="Tekstvak 4">
            <a:extLst>
              <a:ext uri="{FF2B5EF4-FFF2-40B4-BE49-F238E27FC236}">
                <a16:creationId xmlns:a16="http://schemas.microsoft.com/office/drawing/2014/main" id="{590A5F9B-293E-4ADA-A587-F20F8196EC35}"/>
              </a:ext>
            </a:extLst>
          </p:cNvPr>
          <p:cNvSpPr txBox="1"/>
          <p:nvPr/>
        </p:nvSpPr>
        <p:spPr>
          <a:xfrm>
            <a:off x="915760" y="1486054"/>
            <a:ext cx="10939224" cy="3170099"/>
          </a:xfrm>
          <a:prstGeom prst="rect">
            <a:avLst/>
          </a:prstGeom>
          <a:noFill/>
        </p:spPr>
        <p:txBody>
          <a:bodyPr wrap="square" rtlCol="0">
            <a:spAutoFit/>
          </a:bodyPr>
          <a:lstStyle/>
          <a:p>
            <a:r>
              <a:rPr lang="nl-NL" sz="2500" b="1">
                <a:solidFill>
                  <a:schemeClr val="accent1"/>
                </a:solidFill>
                <a:latin typeface="Arial" pitchFamily="34" charset="0"/>
                <a:ea typeface="+mj-ea"/>
                <a:cs typeface="Arial" pitchFamily="34" charset="0"/>
              </a:rPr>
              <a:t>Doelgroepanalyse:</a:t>
            </a:r>
          </a:p>
          <a:p>
            <a:r>
              <a:rPr lang="nl-NL" sz="2500" b="1">
                <a:latin typeface="Arial" pitchFamily="34" charset="0"/>
                <a:ea typeface="+mj-ea"/>
                <a:cs typeface="Arial" pitchFamily="34" charset="0"/>
              </a:rPr>
              <a:t>Wie is jullie doelgroep? </a:t>
            </a:r>
          </a:p>
          <a:p>
            <a:r>
              <a:rPr lang="nl-NL" sz="2500">
                <a:latin typeface="Arial" pitchFamily="34" charset="0"/>
                <a:ea typeface="+mj-ea"/>
                <a:cs typeface="Arial" pitchFamily="34" charset="0"/>
              </a:rPr>
              <a:t>Breng deze week de doelgroep in kaart. Bespreek welke aspecten belangrijk zijn en onderzoek die:   </a:t>
            </a:r>
          </a:p>
          <a:p>
            <a:pPr marL="800100" lvl="1" indent="-342900">
              <a:buFont typeface="Arial" panose="020B0604020202020204" pitchFamily="34" charset="0"/>
              <a:buChar char="•"/>
            </a:pPr>
            <a:r>
              <a:rPr lang="nl-NL" sz="2500">
                <a:latin typeface="Arial" pitchFamily="34" charset="0"/>
                <a:ea typeface="+mj-ea"/>
                <a:cs typeface="Arial" pitchFamily="34" charset="0"/>
              </a:rPr>
              <a:t>Demografisch</a:t>
            </a:r>
          </a:p>
          <a:p>
            <a:pPr marL="800100" lvl="1" indent="-342900">
              <a:buFont typeface="Arial" panose="020B0604020202020204" pitchFamily="34" charset="0"/>
              <a:buChar char="•"/>
            </a:pPr>
            <a:r>
              <a:rPr lang="nl-NL" sz="2500">
                <a:latin typeface="Arial" pitchFamily="34" charset="0"/>
                <a:ea typeface="+mj-ea"/>
                <a:cs typeface="Arial" pitchFamily="34" charset="0"/>
              </a:rPr>
              <a:t>Sociaal economisch</a:t>
            </a:r>
          </a:p>
          <a:p>
            <a:pPr marL="800100" lvl="1" indent="-342900">
              <a:buFont typeface="Arial" panose="020B0604020202020204" pitchFamily="34" charset="0"/>
              <a:buChar char="•"/>
            </a:pPr>
            <a:r>
              <a:rPr lang="nl-NL" sz="2500">
                <a:latin typeface="Arial" pitchFamily="34" charset="0"/>
                <a:ea typeface="+mj-ea"/>
                <a:cs typeface="Arial" pitchFamily="34" charset="0"/>
              </a:rPr>
              <a:t>Psychografisch</a:t>
            </a:r>
          </a:p>
          <a:p>
            <a:pPr marL="800100" lvl="1" indent="-342900">
              <a:buFont typeface="Arial" panose="020B0604020202020204" pitchFamily="34" charset="0"/>
              <a:buChar char="•"/>
            </a:pPr>
            <a:r>
              <a:rPr lang="nl-NL" sz="2500">
                <a:latin typeface="Arial" pitchFamily="34" charset="0"/>
                <a:ea typeface="+mj-ea"/>
                <a:cs typeface="Arial" pitchFamily="34" charset="0"/>
              </a:rPr>
              <a:t>Geografisch </a:t>
            </a:r>
          </a:p>
        </p:txBody>
      </p:sp>
      <p:sp>
        <p:nvSpPr>
          <p:cNvPr id="6" name="Tekstvak 5">
            <a:extLst>
              <a:ext uri="{FF2B5EF4-FFF2-40B4-BE49-F238E27FC236}">
                <a16:creationId xmlns:a16="http://schemas.microsoft.com/office/drawing/2014/main" id="{39A94A71-819E-443C-9E8A-EDA428DD35EF}"/>
              </a:ext>
            </a:extLst>
          </p:cNvPr>
          <p:cNvSpPr txBox="1"/>
          <p:nvPr/>
        </p:nvSpPr>
        <p:spPr>
          <a:xfrm>
            <a:off x="915760" y="4709535"/>
            <a:ext cx="10939224" cy="1631216"/>
          </a:xfrm>
          <a:prstGeom prst="rect">
            <a:avLst/>
          </a:prstGeom>
          <a:noFill/>
        </p:spPr>
        <p:txBody>
          <a:bodyPr wrap="square" rtlCol="0">
            <a:spAutoFit/>
          </a:bodyPr>
          <a:lstStyle/>
          <a:p>
            <a:r>
              <a:rPr lang="nl-NL" sz="2500" b="1">
                <a:solidFill>
                  <a:schemeClr val="accent1"/>
                </a:solidFill>
                <a:latin typeface="Arial" pitchFamily="34" charset="0"/>
                <a:cs typeface="Arial" pitchFamily="34" charset="0"/>
              </a:rPr>
              <a:t>Stakeholdersanalyse: </a:t>
            </a:r>
          </a:p>
          <a:p>
            <a:r>
              <a:rPr lang="nl-NL" sz="2500" b="1">
                <a:latin typeface="Arial" pitchFamily="34" charset="0"/>
                <a:cs typeface="Arial" pitchFamily="34" charset="0"/>
              </a:rPr>
              <a:t>Wie zijn jullie stakeholders? </a:t>
            </a:r>
          </a:p>
          <a:p>
            <a:r>
              <a:rPr lang="nl-NL" sz="2500">
                <a:latin typeface="Arial" pitchFamily="34" charset="0"/>
                <a:cs typeface="Arial" pitchFamily="34" charset="0"/>
              </a:rPr>
              <a:t>Breng deze week de interne en externe stakeholders in kaart. </a:t>
            </a:r>
          </a:p>
          <a:p>
            <a:r>
              <a:rPr lang="nl-NL" sz="2500">
                <a:latin typeface="Arial" pitchFamily="34" charset="0"/>
                <a:cs typeface="Arial" pitchFamily="34" charset="0"/>
              </a:rPr>
              <a:t>Wat is het belang en de invloed van deze stakeholders?</a:t>
            </a:r>
          </a:p>
        </p:txBody>
      </p:sp>
      <p:sp>
        <p:nvSpPr>
          <p:cNvPr id="2" name="Tekstballon: rechthoek 1">
            <a:extLst>
              <a:ext uri="{FF2B5EF4-FFF2-40B4-BE49-F238E27FC236}">
                <a16:creationId xmlns:a16="http://schemas.microsoft.com/office/drawing/2014/main" id="{EC69652D-8CB3-D678-D73F-01343CF4DCFE}"/>
              </a:ext>
            </a:extLst>
          </p:cNvPr>
          <p:cNvSpPr/>
          <p:nvPr/>
        </p:nvSpPr>
        <p:spPr>
          <a:xfrm>
            <a:off x="7213526" y="3174826"/>
            <a:ext cx="4062714" cy="1054185"/>
          </a:xfrm>
          <a:prstGeom prst="wedgeRectCallout">
            <a:avLst>
              <a:gd name="adj1" fmla="val -75818"/>
              <a:gd name="adj2" fmla="val 8994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a:t>Per groep een werkblad om in te vullen! </a:t>
            </a:r>
          </a:p>
        </p:txBody>
      </p:sp>
    </p:spTree>
    <p:extLst>
      <p:ext uri="{BB962C8B-B14F-4D97-AF65-F5344CB8AC3E}">
        <p14:creationId xmlns:p14="http://schemas.microsoft.com/office/powerpoint/2010/main" val="6423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B4872D-71B6-D6F2-19EB-B857AFB28AAE}"/>
              </a:ext>
            </a:extLst>
          </p:cNvPr>
          <p:cNvSpPr>
            <a:spLocks noGrp="1"/>
          </p:cNvSpPr>
          <p:nvPr>
            <p:ph type="ctrTitle"/>
          </p:nvPr>
        </p:nvSpPr>
        <p:spPr>
          <a:xfrm>
            <a:off x="1524000" y="439456"/>
            <a:ext cx="9144000" cy="2387600"/>
          </a:xfrm>
        </p:spPr>
        <p:txBody>
          <a:bodyPr/>
          <a:lstStyle/>
          <a:p>
            <a:r>
              <a:rPr lang="nl-NL"/>
              <a:t>Terug naar hoofd- en deelvragen</a:t>
            </a:r>
          </a:p>
        </p:txBody>
      </p:sp>
      <p:sp>
        <p:nvSpPr>
          <p:cNvPr id="3" name="Ondertitel 2">
            <a:extLst>
              <a:ext uri="{FF2B5EF4-FFF2-40B4-BE49-F238E27FC236}">
                <a16:creationId xmlns:a16="http://schemas.microsoft.com/office/drawing/2014/main" id="{94E4A1F5-2E3E-8741-1BF2-16B153CDD7EC}"/>
              </a:ext>
            </a:extLst>
          </p:cNvPr>
          <p:cNvSpPr>
            <a:spLocks noGrp="1"/>
          </p:cNvSpPr>
          <p:nvPr>
            <p:ph type="subTitle" idx="1"/>
          </p:nvPr>
        </p:nvSpPr>
        <p:spPr>
          <a:xfrm>
            <a:off x="1524000" y="3602037"/>
            <a:ext cx="9144000" cy="2648291"/>
          </a:xfrm>
        </p:spPr>
        <p:txBody>
          <a:bodyPr>
            <a:normAutofit/>
          </a:bodyPr>
          <a:lstStyle/>
          <a:p>
            <a:r>
              <a:rPr lang="nl-NL"/>
              <a:t>Heeft de </a:t>
            </a:r>
            <a:r>
              <a:rPr lang="nl-NL" err="1"/>
              <a:t>doelgroepbepaling</a:t>
            </a:r>
            <a:r>
              <a:rPr lang="nl-NL"/>
              <a:t> en de inventarisatie van de stakeholders nog invloed op jullie hoofd- en deelvragen? </a:t>
            </a:r>
          </a:p>
          <a:p>
            <a:endParaRPr lang="nl-NL" sz="2800"/>
          </a:p>
          <a:p>
            <a:r>
              <a:rPr lang="nl-NL"/>
              <a:t>Pas ze dan nog aan! Kloppen ze? </a:t>
            </a:r>
          </a:p>
          <a:p>
            <a:r>
              <a:rPr lang="nl-NL" b="1"/>
              <a:t>Lever ze voor einde van de les in op jullie </a:t>
            </a:r>
            <a:r>
              <a:rPr lang="nl-NL" b="1" err="1"/>
              <a:t>teamskanaal</a:t>
            </a:r>
            <a:r>
              <a:rPr lang="nl-NL" b="1"/>
              <a:t>. </a:t>
            </a:r>
          </a:p>
        </p:txBody>
      </p:sp>
    </p:spTree>
    <p:extLst>
      <p:ext uri="{BB962C8B-B14F-4D97-AF65-F5344CB8AC3E}">
        <p14:creationId xmlns:p14="http://schemas.microsoft.com/office/powerpoint/2010/main" val="349859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80">
                                          <p:stCondLst>
                                            <p:cond delay="0"/>
                                          </p:stCondLst>
                                        </p:cTn>
                                        <p:tgtEl>
                                          <p:spTgt spid="3">
                                            <p:txEl>
                                              <p:pRg st="2" end="2"/>
                                            </p:txEl>
                                          </p:spTgt>
                                        </p:tgtEl>
                                      </p:cBhvr>
                                    </p:animEffect>
                                    <p:anim calcmode="lin" valueType="num">
                                      <p:cBhvr>
                                        <p:cTn id="2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2" end="2"/>
                                            </p:txEl>
                                          </p:spTgt>
                                        </p:tgtEl>
                                      </p:cBhvr>
                                      <p:to x="100000" y="60000"/>
                                    </p:animScale>
                                    <p:animScale>
                                      <p:cBhvr>
                                        <p:cTn id="32" dur="166" decel="50000">
                                          <p:stCondLst>
                                            <p:cond delay="676"/>
                                          </p:stCondLst>
                                        </p:cTn>
                                        <p:tgtEl>
                                          <p:spTgt spid="3">
                                            <p:txEl>
                                              <p:pRg st="2" end="2"/>
                                            </p:txEl>
                                          </p:spTgt>
                                        </p:tgtEl>
                                      </p:cBhvr>
                                      <p:to x="100000" y="100000"/>
                                    </p:animScale>
                                    <p:animScale>
                                      <p:cBhvr>
                                        <p:cTn id="33" dur="26">
                                          <p:stCondLst>
                                            <p:cond delay="1312"/>
                                          </p:stCondLst>
                                        </p:cTn>
                                        <p:tgtEl>
                                          <p:spTgt spid="3">
                                            <p:txEl>
                                              <p:pRg st="2" end="2"/>
                                            </p:txEl>
                                          </p:spTgt>
                                        </p:tgtEl>
                                      </p:cBhvr>
                                      <p:to x="100000" y="80000"/>
                                    </p:animScale>
                                    <p:animScale>
                                      <p:cBhvr>
                                        <p:cTn id="34" dur="166" decel="50000">
                                          <p:stCondLst>
                                            <p:cond delay="1338"/>
                                          </p:stCondLst>
                                        </p:cTn>
                                        <p:tgtEl>
                                          <p:spTgt spid="3">
                                            <p:txEl>
                                              <p:pRg st="2" end="2"/>
                                            </p:txEl>
                                          </p:spTgt>
                                        </p:tgtEl>
                                      </p:cBhvr>
                                      <p:to x="100000" y="100000"/>
                                    </p:animScale>
                                    <p:animScale>
                                      <p:cBhvr>
                                        <p:cTn id="35" dur="26">
                                          <p:stCondLst>
                                            <p:cond delay="1642"/>
                                          </p:stCondLst>
                                        </p:cTn>
                                        <p:tgtEl>
                                          <p:spTgt spid="3">
                                            <p:txEl>
                                              <p:pRg st="2" end="2"/>
                                            </p:txEl>
                                          </p:spTgt>
                                        </p:tgtEl>
                                      </p:cBhvr>
                                      <p:to x="100000" y="90000"/>
                                    </p:animScale>
                                    <p:animScale>
                                      <p:cBhvr>
                                        <p:cTn id="36" dur="166" decel="50000">
                                          <p:stCondLst>
                                            <p:cond delay="1668"/>
                                          </p:stCondLst>
                                        </p:cTn>
                                        <p:tgtEl>
                                          <p:spTgt spid="3">
                                            <p:txEl>
                                              <p:pRg st="2" end="2"/>
                                            </p:txEl>
                                          </p:spTgt>
                                        </p:tgtEl>
                                      </p:cBhvr>
                                      <p:to x="100000" y="100000"/>
                                    </p:animScale>
                                    <p:animScale>
                                      <p:cBhvr>
                                        <p:cTn id="37" dur="26">
                                          <p:stCondLst>
                                            <p:cond delay="1808"/>
                                          </p:stCondLst>
                                        </p:cTn>
                                        <p:tgtEl>
                                          <p:spTgt spid="3">
                                            <p:txEl>
                                              <p:pRg st="2" end="2"/>
                                            </p:txEl>
                                          </p:spTgt>
                                        </p:tgtEl>
                                      </p:cBhvr>
                                      <p:to x="100000" y="95000"/>
                                    </p:animScale>
                                    <p:animScale>
                                      <p:cBhvr>
                                        <p:cTn id="38" dur="166" decel="50000">
                                          <p:stCondLst>
                                            <p:cond delay="1834"/>
                                          </p:stCondLst>
                                        </p:cTn>
                                        <p:tgtEl>
                                          <p:spTgt spid="3">
                                            <p:txEl>
                                              <p:pRg st="2" end="2"/>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wipe(down)">
                                      <p:cBhvr>
                                        <p:cTn id="43" dur="580">
                                          <p:stCondLst>
                                            <p:cond delay="0"/>
                                          </p:stCondLst>
                                        </p:cTn>
                                        <p:tgtEl>
                                          <p:spTgt spid="3">
                                            <p:txEl>
                                              <p:pRg st="3" end="3"/>
                                            </p:txEl>
                                          </p:spTgt>
                                        </p:tgtEl>
                                      </p:cBhvr>
                                    </p:animEffect>
                                    <p:anim calcmode="lin" valueType="num">
                                      <p:cBhvr>
                                        <p:cTn id="44"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3" end="3"/>
                                            </p:txEl>
                                          </p:spTgt>
                                        </p:tgtEl>
                                      </p:cBhvr>
                                      <p:to x="100000" y="60000"/>
                                    </p:animScale>
                                    <p:animScale>
                                      <p:cBhvr>
                                        <p:cTn id="50" dur="166" decel="50000">
                                          <p:stCondLst>
                                            <p:cond delay="676"/>
                                          </p:stCondLst>
                                        </p:cTn>
                                        <p:tgtEl>
                                          <p:spTgt spid="3">
                                            <p:txEl>
                                              <p:pRg st="3" end="3"/>
                                            </p:txEl>
                                          </p:spTgt>
                                        </p:tgtEl>
                                      </p:cBhvr>
                                      <p:to x="100000" y="100000"/>
                                    </p:animScale>
                                    <p:animScale>
                                      <p:cBhvr>
                                        <p:cTn id="51" dur="26">
                                          <p:stCondLst>
                                            <p:cond delay="1312"/>
                                          </p:stCondLst>
                                        </p:cTn>
                                        <p:tgtEl>
                                          <p:spTgt spid="3">
                                            <p:txEl>
                                              <p:pRg st="3" end="3"/>
                                            </p:txEl>
                                          </p:spTgt>
                                        </p:tgtEl>
                                      </p:cBhvr>
                                      <p:to x="100000" y="80000"/>
                                    </p:animScale>
                                    <p:animScale>
                                      <p:cBhvr>
                                        <p:cTn id="52" dur="166" decel="50000">
                                          <p:stCondLst>
                                            <p:cond delay="1338"/>
                                          </p:stCondLst>
                                        </p:cTn>
                                        <p:tgtEl>
                                          <p:spTgt spid="3">
                                            <p:txEl>
                                              <p:pRg st="3" end="3"/>
                                            </p:txEl>
                                          </p:spTgt>
                                        </p:tgtEl>
                                      </p:cBhvr>
                                      <p:to x="100000" y="100000"/>
                                    </p:animScale>
                                    <p:animScale>
                                      <p:cBhvr>
                                        <p:cTn id="53" dur="26">
                                          <p:stCondLst>
                                            <p:cond delay="1642"/>
                                          </p:stCondLst>
                                        </p:cTn>
                                        <p:tgtEl>
                                          <p:spTgt spid="3">
                                            <p:txEl>
                                              <p:pRg st="3" end="3"/>
                                            </p:txEl>
                                          </p:spTgt>
                                        </p:tgtEl>
                                      </p:cBhvr>
                                      <p:to x="100000" y="90000"/>
                                    </p:animScale>
                                    <p:animScale>
                                      <p:cBhvr>
                                        <p:cTn id="54" dur="166" decel="50000">
                                          <p:stCondLst>
                                            <p:cond delay="1668"/>
                                          </p:stCondLst>
                                        </p:cTn>
                                        <p:tgtEl>
                                          <p:spTgt spid="3">
                                            <p:txEl>
                                              <p:pRg st="3" end="3"/>
                                            </p:txEl>
                                          </p:spTgt>
                                        </p:tgtEl>
                                      </p:cBhvr>
                                      <p:to x="100000" y="100000"/>
                                    </p:animScale>
                                    <p:animScale>
                                      <p:cBhvr>
                                        <p:cTn id="55" dur="26">
                                          <p:stCondLst>
                                            <p:cond delay="1808"/>
                                          </p:stCondLst>
                                        </p:cTn>
                                        <p:tgtEl>
                                          <p:spTgt spid="3">
                                            <p:txEl>
                                              <p:pRg st="3" end="3"/>
                                            </p:txEl>
                                          </p:spTgt>
                                        </p:tgtEl>
                                      </p:cBhvr>
                                      <p:to x="100000" y="95000"/>
                                    </p:animScale>
                                    <p:animScale>
                                      <p:cBhvr>
                                        <p:cTn id="56"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D4C01-01D7-D2BB-582A-29CABE77D7DD}"/>
              </a:ext>
            </a:extLst>
          </p:cNvPr>
          <p:cNvSpPr>
            <a:spLocks noGrp="1"/>
          </p:cNvSpPr>
          <p:nvPr>
            <p:ph type="ctrTitle"/>
          </p:nvPr>
        </p:nvSpPr>
        <p:spPr>
          <a:xfrm>
            <a:off x="4965430" y="629268"/>
            <a:ext cx="6586491" cy="1286160"/>
          </a:xfrm>
        </p:spPr>
        <p:txBody>
          <a:bodyPr vert="horz" lIns="91440" tIns="45720" rIns="91440" bIns="45720" rtlCol="0" anchor="b">
            <a:normAutofit fontScale="90000"/>
          </a:bodyPr>
          <a:lstStyle/>
          <a:p>
            <a:pPr algn="l"/>
            <a:r>
              <a:rPr lang="en-US" sz="4400" err="1"/>
              <a:t>Pauze</a:t>
            </a:r>
            <a:r>
              <a:rPr lang="en-US" sz="4400"/>
              <a:t>!</a:t>
            </a:r>
            <a:br>
              <a:rPr lang="en-US" sz="4400"/>
            </a:br>
            <a:r>
              <a:rPr lang="en-US" sz="4400" err="1"/>
              <a:t>Daarna</a:t>
            </a:r>
            <a:r>
              <a:rPr lang="en-US" sz="4400"/>
              <a:t> door op de trap </a:t>
            </a:r>
          </a:p>
        </p:txBody>
      </p:sp>
      <p:pic>
        <p:nvPicPr>
          <p:cNvPr id="9" name="Afbeelding 8" descr="Cappuccino met plantaardig ontwerp">
            <a:extLst>
              <a:ext uri="{FF2B5EF4-FFF2-40B4-BE49-F238E27FC236}">
                <a16:creationId xmlns:a16="http://schemas.microsoft.com/office/drawing/2014/main" id="{7193B414-D018-8DA8-D30D-74A759AB6346}"/>
              </a:ext>
            </a:extLst>
          </p:cNvPr>
          <p:cNvPicPr>
            <a:picLocks noChangeAspect="1"/>
          </p:cNvPicPr>
          <p:nvPr/>
        </p:nvPicPr>
        <p:blipFill rotWithShape="1">
          <a:blip r:embed="rId3">
            <a:extLst>
              <a:ext uri="{28A0092B-C50C-407E-A947-70E740481C1C}">
                <a14:useLocalDpi xmlns:a14="http://schemas.microsoft.com/office/drawing/2010/main" val="0"/>
              </a:ext>
            </a:extLst>
          </a:blip>
          <a:srcRect l="47991" r="6889" b="-1"/>
          <a:stretch/>
        </p:blipFill>
        <p:spPr>
          <a:xfrm>
            <a:off x="20" y="10"/>
            <a:ext cx="4635571" cy="6857990"/>
          </a:xfrm>
          <a:prstGeom prst="rect">
            <a:avLst/>
          </a:prstGeom>
          <a:effectLst/>
        </p:spPr>
      </p:pic>
      <p:cxnSp>
        <p:nvCxnSpPr>
          <p:cNvPr id="24" name="Straight Connector 2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9A1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744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400" b="1">
                <a:solidFill>
                  <a:srgbClr val="00B0F0"/>
                </a:solidFill>
                <a:latin typeface="Arial" panose="020B0604020202020204" pitchFamily="34" charset="0"/>
                <a:cs typeface="Arial" panose="020B0604020202020204" pitchFamily="34" charset="0"/>
              </a:rPr>
              <a:t>De leefbare stad</a:t>
            </a:r>
            <a:endParaRPr lang="nl-NL" sz="4400">
              <a:solidFill>
                <a:srgbClr val="00B0F0"/>
              </a:solidFill>
              <a:latin typeface="Arial" panose="020B0604020202020204" pitchFamily="34" charset="0"/>
              <a:cs typeface="Arial" panose="020B0604020202020204" pitchFamily="34" charset="0"/>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97287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a:solidFill>
                  <a:srgbClr val="000644"/>
                </a:solidFill>
                <a:latin typeface="Arial" panose="020B0604020202020204" pitchFamily="34" charset="0"/>
                <a:cs typeface="Arial" panose="020B0604020202020204" pitchFamily="34" charset="0"/>
              </a:rPr>
              <a:t>IBS Thema</a:t>
            </a:r>
          </a:p>
          <a:p>
            <a:pPr marL="0" indent="0">
              <a:buNone/>
            </a:pPr>
            <a:r>
              <a:rPr lang="nl-NL" sz="1200">
                <a:latin typeface="Arial" panose="020B0604020202020204" pitchFamily="34" charset="0"/>
                <a:cs typeface="Arial" panose="020B0604020202020204" pitchFamily="34" charset="0"/>
              </a:rPr>
              <a:t>X    Onderzoeksopzet</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Theoretisch kader</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Burgerparticipatie</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Onderzoeksresultaten- en advies</a:t>
            </a: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5" y="1727561"/>
            <a:ext cx="3663592" cy="38630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800" b="1">
                <a:solidFill>
                  <a:srgbClr val="000644"/>
                </a:solidFill>
                <a:latin typeface="Arial" panose="020B0604020202020204" pitchFamily="34" charset="0"/>
                <a:cs typeface="Arial" panose="020B0604020202020204" pitchFamily="34" charset="0"/>
              </a:rPr>
              <a:t>Begrippen</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Onderzoeksmethode</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Deskresearch</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Fieldresearch</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Kwantitatief onderzoek</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Enquête </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Kwalitatief onderzoek</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Interview</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Stakeholdersanalyse</a:t>
            </a:r>
          </a:p>
          <a:p>
            <a:pPr>
              <a:buFont typeface="Wingdings" panose="05000000000000000000" pitchFamily="2" charset="2"/>
              <a:buChar char="q"/>
            </a:pPr>
            <a:r>
              <a:rPr lang="nl-NL" sz="1800">
                <a:latin typeface="Arial" panose="020B0604020202020204" pitchFamily="34" charset="0"/>
                <a:cs typeface="Arial" panose="020B0604020202020204" pitchFamily="34" charset="0"/>
              </a:rPr>
              <a:t>Doelgroepanalyse</a:t>
            </a:r>
          </a:p>
          <a:p>
            <a:pPr marL="0" indent="0">
              <a:buNone/>
            </a:pPr>
            <a:endParaRPr lang="nl-NL" sz="1800">
              <a:latin typeface="Arial" panose="020B0604020202020204" pitchFamily="34" charset="0"/>
              <a:cs typeface="Arial" panose="020B0604020202020204" pitchFamily="34" charset="0"/>
            </a:endParaRPr>
          </a:p>
          <a:p>
            <a:pPr marL="0" indent="0">
              <a:buNone/>
            </a:pPr>
            <a:endParaRPr lang="nl-NL" sz="180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909096212"/>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a:solidFill>
                            <a:schemeClr val="bg2"/>
                          </a:solidFill>
                        </a:rPr>
                        <a:t>Week 1</a:t>
                      </a:r>
                      <a:endParaRPr lang="nl-NL" sz="1200" b="0" kern="1200">
                        <a:solidFill>
                          <a:schemeClr val="bg2"/>
                        </a:solidFill>
                        <a:latin typeface="+mn-lt"/>
                        <a:ea typeface="+mn-ea"/>
                        <a:cs typeface="+mn-cs"/>
                      </a:endParaRPr>
                    </a:p>
                  </a:txBody>
                  <a:tcPr anchor="ctr"/>
                </a:tc>
                <a:tc>
                  <a:txBody>
                    <a:bodyPr/>
                    <a:lstStyle/>
                    <a:p>
                      <a:pPr marL="0" algn="ctr" defTabSz="914400" rtl="0" eaLnBrk="1" latinLnBrk="0" hangingPunct="1"/>
                      <a:r>
                        <a:rPr lang="nl-NL" sz="1200" b="0" kern="1200">
                          <a:solidFill>
                            <a:schemeClr val="bg2"/>
                          </a:solidFill>
                        </a:rPr>
                        <a:t>Week 2</a:t>
                      </a:r>
                      <a:endParaRPr lang="nl-NL" sz="1200" b="0" kern="1200">
                        <a:solidFill>
                          <a:schemeClr val="bg2"/>
                        </a:solidFill>
                        <a:latin typeface="+mn-lt"/>
                        <a:ea typeface="+mn-ea"/>
                        <a:cs typeface="+mn-cs"/>
                      </a:endParaRPr>
                    </a:p>
                  </a:txBody>
                  <a:tcPr anchor="ctr"/>
                </a:tc>
                <a:tc>
                  <a:txBody>
                    <a:bodyPr/>
                    <a:lstStyle/>
                    <a:p>
                      <a:pPr algn="ctr"/>
                      <a:r>
                        <a:rPr lang="nl-NL" sz="1200" b="0" kern="1200">
                          <a:solidFill>
                            <a:schemeClr val="tx1"/>
                          </a:solidFill>
                        </a:rPr>
                        <a:t>Week 3</a:t>
                      </a:r>
                      <a:endParaRPr lang="nl-NL" sz="1200" b="0" kern="1200">
                        <a:solidFill>
                          <a:schemeClr val="tx1"/>
                        </a:solidFill>
                        <a:latin typeface="+mn-lt"/>
                        <a:ea typeface="+mn-ea"/>
                        <a:cs typeface="+mn-cs"/>
                      </a:endParaRPr>
                    </a:p>
                  </a:txBody>
                  <a:tcPr anchor="ctr"/>
                </a:tc>
                <a:tc>
                  <a:txBody>
                    <a:bodyPr/>
                    <a:lstStyle/>
                    <a:p>
                      <a:pPr algn="ctr"/>
                      <a:r>
                        <a:rPr lang="nl-NL" sz="1200" b="1" kern="1200">
                          <a:solidFill>
                            <a:schemeClr val="bg1">
                              <a:lumMod val="85000"/>
                            </a:schemeClr>
                          </a:solidFill>
                        </a:rPr>
                        <a:t>Week 4</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b="1" kern="1200">
                          <a:solidFill>
                            <a:schemeClr val="bg1">
                              <a:lumMod val="85000"/>
                            </a:schemeClr>
                          </a:solidFill>
                        </a:rPr>
                        <a:t>Week 5</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a:solidFill>
                  <a:srgbClr val="000644"/>
                </a:solidFill>
                <a:latin typeface="Arial" panose="020B0604020202020204" pitchFamily="34" charset="0"/>
                <a:cs typeface="Arial" panose="020B0604020202020204" pitchFamily="34" charset="0"/>
              </a:rPr>
              <a:t>IBS Toetsing</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Kennistoets</a:t>
            </a:r>
          </a:p>
          <a:p>
            <a:pPr marL="0" indent="0">
              <a:buNone/>
            </a:pPr>
            <a:r>
              <a:rPr lang="nl-NL" sz="1200">
                <a:latin typeface="Arial" panose="020B0604020202020204" pitchFamily="34" charset="0"/>
                <a:cs typeface="Arial" panose="020B0604020202020204" pitchFamily="34" charset="0"/>
              </a:rPr>
              <a:t>X    Adviesrapport</a:t>
            </a:r>
          </a:p>
          <a:p>
            <a:pPr>
              <a:buFont typeface="Wingdings" panose="05000000000000000000" pitchFamily="2" charset="2"/>
              <a:buChar char="q"/>
            </a:pP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Pecha</a:t>
            </a:r>
            <a:r>
              <a:rPr lang="nl-NL" sz="1200">
                <a:latin typeface="Arial" panose="020B0604020202020204" pitchFamily="34" charset="0"/>
                <a:cs typeface="Arial" panose="020B0604020202020204" pitchFamily="34" charset="0"/>
              </a:rPr>
              <a:t> </a:t>
            </a:r>
            <a:r>
              <a:rPr lang="nl-NL" sz="1200" err="1">
                <a:latin typeface="Arial" panose="020B0604020202020204" pitchFamily="34" charset="0"/>
                <a:cs typeface="Arial" panose="020B0604020202020204" pitchFamily="34" charset="0"/>
              </a:rPr>
              <a:t>Kucha</a:t>
            </a:r>
            <a:endParaRPr lang="nl-NL" sz="1200">
              <a:latin typeface="Arial" panose="020B0604020202020204" pitchFamily="34" charset="0"/>
              <a:cs typeface="Arial" panose="020B0604020202020204" pitchFamily="34" charset="0"/>
            </a:endParaRP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191440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B81E669-E2BA-39DE-6987-B15998443CD7}"/>
              </a:ext>
            </a:extLst>
          </p:cNvPr>
          <p:cNvGraphicFramePr/>
          <p:nvPr/>
        </p:nvGraphicFramePr>
        <p:xfrm>
          <a:off x="438672" y="1331089"/>
          <a:ext cx="11314656" cy="4577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kstvak 2">
            <a:extLst>
              <a:ext uri="{FF2B5EF4-FFF2-40B4-BE49-F238E27FC236}">
                <a16:creationId xmlns:a16="http://schemas.microsoft.com/office/drawing/2014/main" id="{1FDB2999-18BE-7872-A802-31E86DD2DAC5}"/>
              </a:ext>
            </a:extLst>
          </p:cNvPr>
          <p:cNvSpPr txBox="1"/>
          <p:nvPr/>
        </p:nvSpPr>
        <p:spPr>
          <a:xfrm>
            <a:off x="438672" y="425904"/>
            <a:ext cx="2928395" cy="523220"/>
          </a:xfrm>
          <a:prstGeom prst="rect">
            <a:avLst/>
          </a:prstGeom>
          <a:noFill/>
        </p:spPr>
        <p:txBody>
          <a:bodyPr wrap="square" rtlCol="0">
            <a:spAutoFit/>
          </a:bodyPr>
          <a:lstStyle/>
          <a:p>
            <a:r>
              <a:rPr lang="nl-NL" sz="2800"/>
              <a:t>Proces in P1: </a:t>
            </a:r>
          </a:p>
        </p:txBody>
      </p:sp>
      <p:sp>
        <p:nvSpPr>
          <p:cNvPr id="5" name="Ovaal 4">
            <a:extLst>
              <a:ext uri="{FF2B5EF4-FFF2-40B4-BE49-F238E27FC236}">
                <a16:creationId xmlns:a16="http://schemas.microsoft.com/office/drawing/2014/main" id="{10230347-E14F-E220-C1AA-0974C0E1AD92}"/>
              </a:ext>
            </a:extLst>
          </p:cNvPr>
          <p:cNvSpPr/>
          <p:nvPr/>
        </p:nvSpPr>
        <p:spPr>
          <a:xfrm>
            <a:off x="198304" y="1331089"/>
            <a:ext cx="3168763" cy="49264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6D8C0B55-1237-99FE-F156-7137B0C3A66B}"/>
              </a:ext>
            </a:extLst>
          </p:cNvPr>
          <p:cNvSpPr/>
          <p:nvPr/>
        </p:nvSpPr>
        <p:spPr>
          <a:xfrm>
            <a:off x="2919470" y="1296086"/>
            <a:ext cx="1850833" cy="49264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9529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ACD6BF94-C244-6174-6423-BFCD63C76A1E}"/>
              </a:ext>
            </a:extLst>
          </p:cNvPr>
          <p:cNvGraphicFramePr>
            <a:graphicFrameLocks noGrp="1"/>
          </p:cNvGraphicFramePr>
          <p:nvPr>
            <p:extLst>
              <p:ext uri="{D42A27DB-BD31-4B8C-83A1-F6EECF244321}">
                <p14:modId xmlns:p14="http://schemas.microsoft.com/office/powerpoint/2010/main" val="2517634558"/>
              </p:ext>
            </p:extLst>
          </p:nvPr>
        </p:nvGraphicFramePr>
        <p:xfrm>
          <a:off x="907648" y="1177441"/>
          <a:ext cx="8490994" cy="4974049"/>
        </p:xfrm>
        <a:graphic>
          <a:graphicData uri="http://schemas.openxmlformats.org/drawingml/2006/table">
            <a:tbl>
              <a:tblPr firstRow="1" bandRow="1">
                <a:tableStyleId>{FABFCF23-3B69-468F-B69F-88F6DE6A72F2}</a:tableStyleId>
              </a:tblPr>
              <a:tblGrid>
                <a:gridCol w="1164220">
                  <a:extLst>
                    <a:ext uri="{9D8B030D-6E8A-4147-A177-3AD203B41FA5}">
                      <a16:colId xmlns:a16="http://schemas.microsoft.com/office/drawing/2014/main" val="2602090133"/>
                    </a:ext>
                  </a:extLst>
                </a:gridCol>
                <a:gridCol w="7326774">
                  <a:extLst>
                    <a:ext uri="{9D8B030D-6E8A-4147-A177-3AD203B41FA5}">
                      <a16:colId xmlns:a16="http://schemas.microsoft.com/office/drawing/2014/main" val="654134275"/>
                    </a:ext>
                  </a:extLst>
                </a:gridCol>
              </a:tblGrid>
              <a:tr h="0">
                <a:tc>
                  <a:txBody>
                    <a:bodyPr/>
                    <a:lstStyle/>
                    <a:p>
                      <a:pPr rtl="0" fontAlgn="base"/>
                      <a:r>
                        <a:rPr lang="nl-NL" sz="1600">
                          <a:effectLst/>
                        </a:rPr>
                        <a:t>Week </a:t>
                      </a:r>
                      <a:endParaRPr lang="nl-NL" sz="2800">
                        <a:effectLst/>
                      </a:endParaRPr>
                    </a:p>
                  </a:txBody>
                  <a:tcPr/>
                </a:tc>
                <a:tc>
                  <a:txBody>
                    <a:bodyPr/>
                    <a:lstStyle/>
                    <a:p>
                      <a:pPr rtl="0" fontAlgn="base"/>
                      <a:r>
                        <a:rPr lang="nl-NL" sz="1600">
                          <a:effectLst/>
                        </a:rPr>
                        <a:t>IBS  </a:t>
                      </a:r>
                      <a:endParaRPr lang="nl-NL" sz="2800">
                        <a:effectLst/>
                      </a:endParaRPr>
                    </a:p>
                  </a:txBody>
                  <a:tcPr/>
                </a:tc>
                <a:extLst>
                  <a:ext uri="{0D108BD9-81ED-4DB2-BD59-A6C34878D82A}">
                    <a16:rowId xmlns:a16="http://schemas.microsoft.com/office/drawing/2014/main" val="1830522531"/>
                  </a:ext>
                </a:extLst>
              </a:tr>
              <a:tr h="384087">
                <a:tc>
                  <a:txBody>
                    <a:bodyPr/>
                    <a:lstStyle/>
                    <a:p>
                      <a:pPr rtl="0" fontAlgn="base"/>
                      <a:r>
                        <a:rPr lang="nl-NL" sz="1600">
                          <a:effectLst/>
                        </a:rPr>
                        <a:t>1 </a:t>
                      </a:r>
                      <a:endParaRPr lang="nl-NL" sz="2800">
                        <a:effectLst/>
                      </a:endParaRPr>
                    </a:p>
                  </a:txBody>
                  <a:tcPr/>
                </a:tc>
                <a:tc>
                  <a:txBody>
                    <a:bodyPr/>
                    <a:lstStyle/>
                    <a:p>
                      <a:pPr rtl="0" fontAlgn="base"/>
                      <a:r>
                        <a:rPr lang="nl-NL" sz="1600">
                          <a:effectLst/>
                        </a:rPr>
                        <a:t>Intro week  </a:t>
                      </a:r>
                      <a:endParaRPr lang="nl-NL" sz="2800">
                        <a:effectLst/>
                      </a:endParaRPr>
                    </a:p>
                  </a:txBody>
                  <a:tcPr/>
                </a:tc>
                <a:extLst>
                  <a:ext uri="{0D108BD9-81ED-4DB2-BD59-A6C34878D82A}">
                    <a16:rowId xmlns:a16="http://schemas.microsoft.com/office/drawing/2014/main" val="2595882662"/>
                  </a:ext>
                </a:extLst>
              </a:tr>
              <a:tr h="449398">
                <a:tc>
                  <a:txBody>
                    <a:bodyPr/>
                    <a:lstStyle/>
                    <a:p>
                      <a:pPr rtl="0" fontAlgn="base"/>
                      <a:r>
                        <a:rPr lang="nl-NL" sz="1600">
                          <a:effectLst/>
                        </a:rPr>
                        <a:t>2 </a:t>
                      </a:r>
                      <a:endParaRPr lang="nl-NL" sz="2800">
                        <a:effectLst/>
                      </a:endParaRPr>
                    </a:p>
                  </a:txBody>
                  <a:tcPr/>
                </a:tc>
                <a:tc>
                  <a:txBody>
                    <a:bodyPr/>
                    <a:lstStyle/>
                    <a:p>
                      <a:pPr rtl="0" fontAlgn="base"/>
                      <a:r>
                        <a:rPr lang="nl-NL" sz="1600">
                          <a:effectLst/>
                        </a:rPr>
                        <a:t>13-9 Bezoek aan de gemeente  </a:t>
                      </a:r>
                    </a:p>
                  </a:txBody>
                  <a:tcPr/>
                </a:tc>
                <a:extLst>
                  <a:ext uri="{0D108BD9-81ED-4DB2-BD59-A6C34878D82A}">
                    <a16:rowId xmlns:a16="http://schemas.microsoft.com/office/drawing/2014/main" val="1083131211"/>
                  </a:ext>
                </a:extLst>
              </a:tr>
              <a:tr h="0">
                <a:tc>
                  <a:txBody>
                    <a:bodyPr/>
                    <a:lstStyle/>
                    <a:p>
                      <a:pPr rtl="0" fontAlgn="base"/>
                      <a:r>
                        <a:rPr lang="nl-NL" sz="1600">
                          <a:effectLst/>
                        </a:rPr>
                        <a:t>3 </a:t>
                      </a:r>
                      <a:endParaRPr lang="nl-NL" sz="2800">
                        <a:effectLst/>
                      </a:endParaRPr>
                    </a:p>
                  </a:txBody>
                  <a:tcPr/>
                </a:tc>
                <a:tc>
                  <a:txBody>
                    <a:bodyPr/>
                    <a:lstStyle/>
                    <a:p>
                      <a:pPr rtl="0" fontAlgn="base"/>
                      <a:r>
                        <a:rPr lang="nl-NL" sz="1600">
                          <a:effectLst/>
                        </a:rPr>
                        <a:t>23-9 deadline LA 1 </a:t>
                      </a:r>
                      <a:endParaRPr lang="nl-NL" sz="2800">
                        <a:effectLst/>
                      </a:endParaRPr>
                    </a:p>
                  </a:txBody>
                  <a:tcPr/>
                </a:tc>
                <a:extLst>
                  <a:ext uri="{0D108BD9-81ED-4DB2-BD59-A6C34878D82A}">
                    <a16:rowId xmlns:a16="http://schemas.microsoft.com/office/drawing/2014/main" val="3517157122"/>
                  </a:ext>
                </a:extLst>
              </a:tr>
              <a:tr h="0">
                <a:tc>
                  <a:txBody>
                    <a:bodyPr/>
                    <a:lstStyle/>
                    <a:p>
                      <a:pPr rtl="0" fontAlgn="base"/>
                      <a:r>
                        <a:rPr lang="nl-NL" sz="1600">
                          <a:effectLst/>
                        </a:rPr>
                        <a:t>4 </a:t>
                      </a:r>
                      <a:endParaRPr lang="nl-NL" sz="2800">
                        <a:effectLst/>
                      </a:endParaRPr>
                    </a:p>
                  </a:txBody>
                  <a:tcPr/>
                </a:tc>
                <a:tc>
                  <a:txBody>
                    <a:bodyPr/>
                    <a:lstStyle/>
                    <a:p>
                      <a:pPr rtl="0" fontAlgn="base"/>
                      <a:r>
                        <a:rPr lang="nl-NL" sz="1600">
                          <a:effectLst/>
                        </a:rPr>
                        <a:t>30-9 deadline LA 2 </a:t>
                      </a:r>
                      <a:endParaRPr lang="nl-NL" sz="2800">
                        <a:effectLst/>
                      </a:endParaRPr>
                    </a:p>
                  </a:txBody>
                  <a:tcPr/>
                </a:tc>
                <a:extLst>
                  <a:ext uri="{0D108BD9-81ED-4DB2-BD59-A6C34878D82A}">
                    <a16:rowId xmlns:a16="http://schemas.microsoft.com/office/drawing/2014/main" val="2953886034"/>
                  </a:ext>
                </a:extLst>
              </a:tr>
              <a:tr h="341068">
                <a:tc>
                  <a:txBody>
                    <a:bodyPr/>
                    <a:lstStyle/>
                    <a:p>
                      <a:pPr rtl="0" fontAlgn="base"/>
                      <a:r>
                        <a:rPr lang="nl-NL" sz="1600">
                          <a:effectLst/>
                        </a:rPr>
                        <a:t>5 </a:t>
                      </a:r>
                      <a:endParaRPr lang="nl-NL" sz="2800">
                        <a:effectLst/>
                      </a:endParaRPr>
                    </a:p>
                  </a:txBody>
                  <a:tcPr/>
                </a:tc>
                <a:tc>
                  <a:txBody>
                    <a:bodyPr/>
                    <a:lstStyle/>
                    <a:p>
                      <a:pPr rtl="0" fontAlgn="base"/>
                      <a:endParaRPr lang="nl-NL" sz="1600">
                        <a:effectLst/>
                        <a:latin typeface="Calibri" panose="020F0502020204030204" pitchFamily="34" charset="0"/>
                      </a:endParaRPr>
                    </a:p>
                  </a:txBody>
                  <a:tcPr/>
                </a:tc>
                <a:extLst>
                  <a:ext uri="{0D108BD9-81ED-4DB2-BD59-A6C34878D82A}">
                    <a16:rowId xmlns:a16="http://schemas.microsoft.com/office/drawing/2014/main" val="4077094697"/>
                  </a:ext>
                </a:extLst>
              </a:tr>
              <a:tr h="201593">
                <a:tc>
                  <a:txBody>
                    <a:bodyPr/>
                    <a:lstStyle/>
                    <a:p>
                      <a:pPr rtl="0" fontAlgn="base"/>
                      <a:r>
                        <a:rPr lang="nl-NL" sz="1600">
                          <a:effectLst/>
                        </a:rPr>
                        <a:t>6 </a:t>
                      </a:r>
                      <a:endParaRPr lang="nl-NL" sz="2800">
                        <a:effectLst/>
                      </a:endParaRPr>
                    </a:p>
                  </a:txBody>
                  <a:tcPr/>
                </a:tc>
                <a:tc>
                  <a:txBody>
                    <a:bodyPr/>
                    <a:lstStyle/>
                    <a:p>
                      <a:pPr rtl="0" fontAlgn="base"/>
                      <a:r>
                        <a:rPr lang="nl-NL" sz="1600">
                          <a:effectLst/>
                        </a:rPr>
                        <a:t> </a:t>
                      </a:r>
                      <a:endParaRPr lang="nl-NL" sz="2800">
                        <a:effectLst/>
                      </a:endParaRPr>
                    </a:p>
                  </a:txBody>
                  <a:tcPr/>
                </a:tc>
                <a:extLst>
                  <a:ext uri="{0D108BD9-81ED-4DB2-BD59-A6C34878D82A}">
                    <a16:rowId xmlns:a16="http://schemas.microsoft.com/office/drawing/2014/main" val="1584696239"/>
                  </a:ext>
                </a:extLst>
              </a:tr>
              <a:tr h="384087">
                <a:tc>
                  <a:txBody>
                    <a:bodyPr/>
                    <a:lstStyle/>
                    <a:p>
                      <a:pPr rtl="0" fontAlgn="base"/>
                      <a:r>
                        <a:rPr lang="nl-NL" sz="1600">
                          <a:effectLst/>
                        </a:rPr>
                        <a:t>7</a:t>
                      </a:r>
                      <a:endParaRPr lang="nl-NL" sz="2800">
                        <a:effectLst/>
                      </a:endParaRPr>
                    </a:p>
                  </a:txBody>
                  <a:tcPr/>
                </a:tc>
                <a:tc>
                  <a:txBody>
                    <a:bodyPr/>
                    <a:lstStyle/>
                    <a:p>
                      <a:pPr rtl="0" fontAlgn="base"/>
                      <a:r>
                        <a:rPr lang="nl-NL" sz="1600">
                          <a:effectLst/>
                        </a:rPr>
                        <a:t>21-10 deadline LA 3</a:t>
                      </a:r>
                      <a:endParaRPr lang="nl-NL" sz="1600">
                        <a:effectLst/>
                        <a:latin typeface="Calibri" panose="020F0502020204030204" pitchFamily="34" charset="0"/>
                      </a:endParaRPr>
                    </a:p>
                  </a:txBody>
                  <a:tcPr/>
                </a:tc>
                <a:extLst>
                  <a:ext uri="{0D108BD9-81ED-4DB2-BD59-A6C34878D82A}">
                    <a16:rowId xmlns:a16="http://schemas.microsoft.com/office/drawing/2014/main" val="2419590860"/>
                  </a:ext>
                </a:extLst>
              </a:tr>
              <a:tr h="0">
                <a:tc>
                  <a:txBody>
                    <a:bodyPr/>
                    <a:lstStyle/>
                    <a:p>
                      <a:pPr rtl="0" fontAlgn="base"/>
                      <a:endParaRPr lang="nl-NL" sz="2800">
                        <a:effectLst/>
                      </a:endParaRPr>
                    </a:p>
                  </a:txBody>
                  <a:tcPr/>
                </a:tc>
                <a:tc>
                  <a:txBody>
                    <a:bodyPr/>
                    <a:lstStyle/>
                    <a:p>
                      <a:pPr rtl="0" fontAlgn="base"/>
                      <a:r>
                        <a:rPr lang="nl-NL" sz="1600">
                          <a:effectLst/>
                        </a:rPr>
                        <a:t>Herfstvakantie </a:t>
                      </a:r>
                      <a:endParaRPr lang="nl-NL" sz="1600">
                        <a:effectLst/>
                        <a:latin typeface="Calibri" panose="020F0502020204030204" pitchFamily="34" charset="0"/>
                      </a:endParaRPr>
                    </a:p>
                  </a:txBody>
                  <a:tcPr/>
                </a:tc>
                <a:extLst>
                  <a:ext uri="{0D108BD9-81ED-4DB2-BD59-A6C34878D82A}">
                    <a16:rowId xmlns:a16="http://schemas.microsoft.com/office/drawing/2014/main" val="4035832029"/>
                  </a:ext>
                </a:extLst>
              </a:tr>
              <a:tr h="213746">
                <a:tc>
                  <a:txBody>
                    <a:bodyPr/>
                    <a:lstStyle/>
                    <a:p>
                      <a:pPr rtl="0" fontAlgn="base"/>
                      <a:r>
                        <a:rPr lang="nl-NL" sz="1600">
                          <a:effectLst/>
                        </a:rPr>
                        <a:t>8</a:t>
                      </a:r>
                    </a:p>
                  </a:txBody>
                  <a:tcPr/>
                </a:tc>
                <a:tc>
                  <a:txBody>
                    <a:bodyPr/>
                    <a:lstStyle/>
                    <a:p>
                      <a:pPr rtl="0" fontAlgn="base"/>
                      <a:endParaRPr lang="nl-NL" sz="1600">
                        <a:effectLst/>
                        <a:latin typeface="Calibri" panose="020F0502020204030204" pitchFamily="34" charset="0"/>
                      </a:endParaRPr>
                    </a:p>
                  </a:txBody>
                  <a:tcPr/>
                </a:tc>
                <a:extLst>
                  <a:ext uri="{0D108BD9-81ED-4DB2-BD59-A6C34878D82A}">
                    <a16:rowId xmlns:a16="http://schemas.microsoft.com/office/drawing/2014/main" val="2179079405"/>
                  </a:ext>
                </a:extLst>
              </a:tr>
              <a:tr h="836762">
                <a:tc>
                  <a:txBody>
                    <a:bodyPr/>
                    <a:lstStyle/>
                    <a:p>
                      <a:pPr rtl="0" fontAlgn="base"/>
                      <a:endParaRPr lang="nl-NL" sz="1600">
                        <a:effectLst/>
                      </a:endParaRPr>
                    </a:p>
                    <a:p>
                      <a:pPr rtl="0" fontAlgn="base"/>
                      <a:r>
                        <a:rPr lang="nl-NL" sz="1600">
                          <a:effectLst/>
                        </a:rPr>
                        <a:t>9 </a:t>
                      </a:r>
                      <a:endParaRPr lang="nl-NL" sz="2800">
                        <a:effectLst/>
                      </a:endParaRPr>
                    </a:p>
                  </a:txBody>
                  <a:tcPr/>
                </a:tc>
                <a:tc>
                  <a:txBody>
                    <a:bodyPr/>
                    <a:lstStyle/>
                    <a:p>
                      <a:pPr rtl="0" fontAlgn="base"/>
                      <a:r>
                        <a:rPr lang="nl-NL" sz="1600">
                          <a:effectLst/>
                        </a:rPr>
                        <a:t>7-11 </a:t>
                      </a:r>
                      <a:r>
                        <a:rPr lang="nl-NL" sz="1600" err="1">
                          <a:effectLst/>
                        </a:rPr>
                        <a:t>Pecha</a:t>
                      </a:r>
                      <a:r>
                        <a:rPr lang="nl-NL" sz="1600">
                          <a:effectLst/>
                        </a:rPr>
                        <a:t> </a:t>
                      </a:r>
                      <a:r>
                        <a:rPr lang="nl-NL" sz="1600" err="1">
                          <a:effectLst/>
                        </a:rPr>
                        <a:t>Kucha</a:t>
                      </a:r>
                      <a:r>
                        <a:rPr lang="nl-NL" sz="1600">
                          <a:effectLst/>
                        </a:rPr>
                        <a:t> bij Gemeente &amp; inleveren verslag  </a:t>
                      </a:r>
                      <a:endParaRPr lang="nl-NL" sz="2800">
                        <a:effectLst/>
                      </a:endParaRPr>
                    </a:p>
                    <a:p>
                      <a:pPr rtl="0" fontAlgn="base"/>
                      <a:r>
                        <a:rPr lang="nl-NL" sz="1600">
                          <a:effectLst/>
                        </a:rPr>
                        <a:t>10-11 deadline portfolio </a:t>
                      </a:r>
                      <a:endParaRPr lang="nl-NL" sz="2800">
                        <a:effectLst/>
                      </a:endParaRPr>
                    </a:p>
                  </a:txBody>
                  <a:tcPr/>
                </a:tc>
                <a:extLst>
                  <a:ext uri="{0D108BD9-81ED-4DB2-BD59-A6C34878D82A}">
                    <a16:rowId xmlns:a16="http://schemas.microsoft.com/office/drawing/2014/main" val="331583502"/>
                  </a:ext>
                </a:extLst>
              </a:tr>
              <a:tr h="384087">
                <a:tc>
                  <a:txBody>
                    <a:bodyPr/>
                    <a:lstStyle/>
                    <a:p>
                      <a:pPr rtl="0" fontAlgn="base"/>
                      <a:r>
                        <a:rPr lang="nl-NL" sz="1600">
                          <a:effectLst/>
                        </a:rPr>
                        <a:t>10  </a:t>
                      </a:r>
                      <a:endParaRPr lang="nl-NL" sz="2800">
                        <a:effectLst/>
                      </a:endParaRPr>
                    </a:p>
                  </a:txBody>
                  <a:tcPr/>
                </a:tc>
                <a:tc>
                  <a:txBody>
                    <a:bodyPr/>
                    <a:lstStyle/>
                    <a:p>
                      <a:pPr rtl="0" fontAlgn="base"/>
                      <a:r>
                        <a:rPr lang="nl-NL" sz="1600">
                          <a:effectLst/>
                        </a:rPr>
                        <a:t>14-11 kennistoets P1 </a:t>
                      </a:r>
                      <a:endParaRPr lang="nl-NL" sz="2800">
                        <a:effectLst/>
                      </a:endParaRPr>
                    </a:p>
                  </a:txBody>
                  <a:tcPr/>
                </a:tc>
                <a:extLst>
                  <a:ext uri="{0D108BD9-81ED-4DB2-BD59-A6C34878D82A}">
                    <a16:rowId xmlns:a16="http://schemas.microsoft.com/office/drawing/2014/main" val="2416095670"/>
                  </a:ext>
                </a:extLst>
              </a:tr>
            </a:tbl>
          </a:graphicData>
        </a:graphic>
      </p:graphicFrame>
      <p:sp>
        <p:nvSpPr>
          <p:cNvPr id="4" name="Tekstvak 3">
            <a:extLst>
              <a:ext uri="{FF2B5EF4-FFF2-40B4-BE49-F238E27FC236}">
                <a16:creationId xmlns:a16="http://schemas.microsoft.com/office/drawing/2014/main" id="{E59FC803-D6A0-66F3-1E10-EC694C55E359}"/>
              </a:ext>
            </a:extLst>
          </p:cNvPr>
          <p:cNvSpPr txBox="1"/>
          <p:nvPr/>
        </p:nvSpPr>
        <p:spPr>
          <a:xfrm>
            <a:off x="791902" y="360591"/>
            <a:ext cx="6094070" cy="584775"/>
          </a:xfrm>
          <a:prstGeom prst="rect">
            <a:avLst/>
          </a:prstGeom>
          <a:noFill/>
        </p:spPr>
        <p:txBody>
          <a:bodyPr wrap="square">
            <a:spAutoFit/>
          </a:bodyPr>
          <a:lstStyle/>
          <a:p>
            <a:r>
              <a:rPr lang="nl-NL" sz="3200">
                <a:latin typeface="Arial" panose="020B0604020202020204" pitchFamily="34" charset="0"/>
                <a:cs typeface="Arial" panose="020B0604020202020204" pitchFamily="34" charset="0"/>
              </a:rPr>
              <a:t>Planning periode 1</a:t>
            </a:r>
            <a:endParaRPr lang="nl-NL" sz="3200"/>
          </a:p>
        </p:txBody>
      </p:sp>
    </p:spTree>
    <p:extLst>
      <p:ext uri="{BB962C8B-B14F-4D97-AF65-F5344CB8AC3E}">
        <p14:creationId xmlns:p14="http://schemas.microsoft.com/office/powerpoint/2010/main" val="349858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E8659-47B6-27AF-885D-0546147A9D79}"/>
              </a:ext>
            </a:extLst>
          </p:cNvPr>
          <p:cNvSpPr>
            <a:spLocks noGrp="1"/>
          </p:cNvSpPr>
          <p:nvPr>
            <p:ph type="title"/>
          </p:nvPr>
        </p:nvSpPr>
        <p:spPr/>
        <p:txBody>
          <a:bodyPr/>
          <a:lstStyle/>
          <a:p>
            <a:r>
              <a:rPr lang="nl-NL"/>
              <a:t>Doorkijkje deze week: </a:t>
            </a:r>
          </a:p>
        </p:txBody>
      </p:sp>
      <p:graphicFrame>
        <p:nvGraphicFramePr>
          <p:cNvPr id="3" name="Tabel 2">
            <a:extLst>
              <a:ext uri="{FF2B5EF4-FFF2-40B4-BE49-F238E27FC236}">
                <a16:creationId xmlns:a16="http://schemas.microsoft.com/office/drawing/2014/main" id="{2A99CE55-0F69-F2D2-BAFD-1D24BE593CDD}"/>
              </a:ext>
            </a:extLst>
          </p:cNvPr>
          <p:cNvGraphicFramePr>
            <a:graphicFrameLocks noGrp="1"/>
          </p:cNvGraphicFramePr>
          <p:nvPr>
            <p:extLst>
              <p:ext uri="{D42A27DB-BD31-4B8C-83A1-F6EECF244321}">
                <p14:modId xmlns:p14="http://schemas.microsoft.com/office/powerpoint/2010/main" val="2421976156"/>
              </p:ext>
            </p:extLst>
          </p:nvPr>
        </p:nvGraphicFramePr>
        <p:xfrm>
          <a:off x="1002535" y="1579372"/>
          <a:ext cx="9992297" cy="4738307"/>
        </p:xfrm>
        <a:graphic>
          <a:graphicData uri="http://schemas.openxmlformats.org/drawingml/2006/table">
            <a:tbl>
              <a:tblPr firstRow="1" firstCol="1" bandRow="1"/>
              <a:tblGrid>
                <a:gridCol w="974666">
                  <a:extLst>
                    <a:ext uri="{9D8B030D-6E8A-4147-A177-3AD203B41FA5}">
                      <a16:colId xmlns:a16="http://schemas.microsoft.com/office/drawing/2014/main" val="345154775"/>
                    </a:ext>
                  </a:extLst>
                </a:gridCol>
                <a:gridCol w="2058580">
                  <a:extLst>
                    <a:ext uri="{9D8B030D-6E8A-4147-A177-3AD203B41FA5}">
                      <a16:colId xmlns:a16="http://schemas.microsoft.com/office/drawing/2014/main" val="2266578323"/>
                    </a:ext>
                  </a:extLst>
                </a:gridCol>
                <a:gridCol w="2226123">
                  <a:extLst>
                    <a:ext uri="{9D8B030D-6E8A-4147-A177-3AD203B41FA5}">
                      <a16:colId xmlns:a16="http://schemas.microsoft.com/office/drawing/2014/main" val="1229592715"/>
                    </a:ext>
                  </a:extLst>
                </a:gridCol>
                <a:gridCol w="1898248">
                  <a:extLst>
                    <a:ext uri="{9D8B030D-6E8A-4147-A177-3AD203B41FA5}">
                      <a16:colId xmlns:a16="http://schemas.microsoft.com/office/drawing/2014/main" val="3333632346"/>
                    </a:ext>
                  </a:extLst>
                </a:gridCol>
                <a:gridCol w="1875099">
                  <a:extLst>
                    <a:ext uri="{9D8B030D-6E8A-4147-A177-3AD203B41FA5}">
                      <a16:colId xmlns:a16="http://schemas.microsoft.com/office/drawing/2014/main" val="658834553"/>
                    </a:ext>
                  </a:extLst>
                </a:gridCol>
                <a:gridCol w="959581">
                  <a:extLst>
                    <a:ext uri="{9D8B030D-6E8A-4147-A177-3AD203B41FA5}">
                      <a16:colId xmlns:a16="http://schemas.microsoft.com/office/drawing/2014/main" val="1911141823"/>
                    </a:ext>
                  </a:extLst>
                </a:gridCol>
              </a:tblGrid>
              <a:tr h="4351338">
                <a:tc>
                  <a:txBody>
                    <a:bodyPr/>
                    <a:lstStyle/>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3</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Ma 19-9</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Fase 2: onderzoek opstellen + deskresearch uitvoeren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974" marR="42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1. </a:t>
                      </a:r>
                      <a:r>
                        <a:rPr lang="nl-NL" sz="1100">
                          <a:solidFill>
                            <a:schemeClr val="tx1"/>
                          </a:solidFill>
                          <a:effectLst/>
                          <a:latin typeface="Calibri" panose="020F0502020204030204" pitchFamily="34" charset="0"/>
                          <a:ea typeface="Segoe UI" panose="020B0502040204020203" pitchFamily="34" charset="0"/>
                          <a:cs typeface="Calibri" panose="020F0502020204030204" pitchFamily="34" charset="0"/>
                        </a:rPr>
                        <a:t>Stel samen de definitieve hoofd- en deelvragen vast en lever in  bij </a:t>
                      </a:r>
                      <a:r>
                        <a:rPr lang="nl-NL" sz="1100" err="1">
                          <a:solidFill>
                            <a:schemeClr val="tx1"/>
                          </a:solidFill>
                          <a:effectLst/>
                          <a:latin typeface="Calibri" panose="020F0502020204030204" pitchFamily="34" charset="0"/>
                          <a:ea typeface="Segoe UI" panose="020B0502040204020203" pitchFamily="34" charset="0"/>
                          <a:cs typeface="Calibri" panose="020F0502020204030204" pitchFamily="34" charset="0"/>
                        </a:rPr>
                        <a:t>Tho</a:t>
                      </a:r>
                      <a:r>
                        <a:rPr lang="nl-NL" sz="1100">
                          <a:solidFill>
                            <a:schemeClr val="tx1"/>
                          </a:solidFill>
                          <a:effectLst/>
                          <a:latin typeface="Calibri" panose="020F0502020204030204" pitchFamily="34" charset="0"/>
                          <a:ea typeface="Segoe UI" panose="020B0502040204020203" pitchFamily="34" charset="0"/>
                          <a:cs typeface="Calibri" panose="020F0502020204030204" pitchFamily="34" charset="0"/>
                        </a:rPr>
                        <a:t> en Pas via jullie eigen </a:t>
                      </a:r>
                      <a:r>
                        <a:rPr lang="nl-NL" sz="1100" err="1">
                          <a:solidFill>
                            <a:schemeClr val="tx1"/>
                          </a:solidFill>
                          <a:effectLst/>
                          <a:latin typeface="Calibri" panose="020F0502020204030204" pitchFamily="34" charset="0"/>
                          <a:ea typeface="Segoe UI" panose="020B0502040204020203" pitchFamily="34" charset="0"/>
                          <a:cs typeface="Calibri" panose="020F0502020204030204" pitchFamily="34" charset="0"/>
                        </a:rPr>
                        <a:t>Teamskanaal</a:t>
                      </a:r>
                      <a:r>
                        <a:rPr lang="nl-NL" sz="1100">
                          <a:solidFill>
                            <a:schemeClr val="tx1"/>
                          </a:solidFill>
                          <a:effectLst/>
                          <a:latin typeface="Calibri" panose="020F0502020204030204" pitchFamily="34" charset="0"/>
                          <a:ea typeface="Segoe UI" panose="020B0502040204020203"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100">
                          <a:solidFill>
                            <a:schemeClr val="tx1"/>
                          </a:solidFill>
                          <a:effectLst/>
                          <a:latin typeface="Calibri" panose="020F0502020204030204" pitchFamily="34" charset="0"/>
                          <a:ea typeface="Segoe UI" panose="020B0502040204020203" pitchFamily="34" charset="0"/>
                          <a:cs typeface="Calibri" panose="020F0502020204030204" pitchFamily="34" charset="0"/>
                        </a:rPr>
                        <a:t>Uitleg over formatieve toets hierover.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2.  </a:t>
                      </a:r>
                      <a:r>
                        <a:rPr lang="nl-NL"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Onderzoeksvaardigheden</a:t>
                      </a: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intro, kennismaken met diverse onderzoeksmethoden + selecteren van de onderzoeksmethode.  </a:t>
                      </a:r>
                    </a:p>
                    <a:p>
                      <a:pPr>
                        <a:lnSpc>
                          <a:spcPct val="107000"/>
                        </a:lnSpc>
                        <a:spcAft>
                          <a:spcPts val="800"/>
                        </a:spcAft>
                      </a:pP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3. Doelgroepanalyse/ Stakeholdersanalyse</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Op wie richt je welk onderzoek?   </a:t>
                      </a:r>
                    </a:p>
                    <a:p>
                      <a:pPr>
                        <a:lnSpc>
                          <a:spcPct val="107000"/>
                        </a:lnSpc>
                        <a:spcAft>
                          <a:spcPts val="800"/>
                        </a:spcAft>
                      </a:pP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4. FIMA 1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974" marR="42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1.Onderzoeksvaardigheden – topic lijst/ enquête</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rPr>
                        <a:t>2.Onderzoeksvaardigheden – verwerken van data</a:t>
                      </a: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rPr>
                        <a:t> </a:t>
                      </a: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3. Werken aan LA 1;</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100">
                          <a:solidFill>
                            <a:schemeClr val="tx1"/>
                          </a:solidFill>
                          <a:effectLst/>
                          <a:latin typeface="Calibri" panose="020F0502020204030204" pitchFamily="34" charset="0"/>
                          <a:ea typeface="Calibri" panose="020F0502020204030204" pitchFamily="34" charset="0"/>
                          <a:cs typeface="Calibri" panose="020F0502020204030204" pitchFamily="34" charset="0"/>
                        </a:rPr>
                        <a:t>‘Jullie maken een keuze uit de onderzoeksmethodes die gebruikt worden voor het kwalitatieve en kwantitatieve  onderzoek.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100">
                          <a:solidFill>
                            <a:schemeClr val="tx1"/>
                          </a:solidFill>
                          <a:effectLst/>
                          <a:latin typeface="Calibri" panose="020F0502020204030204" pitchFamily="34" charset="0"/>
                          <a:ea typeface="Calibri" panose="020F0502020204030204" pitchFamily="34" charset="0"/>
                          <a:cs typeface="Calibri" panose="020F0502020204030204" pitchFamily="34" charset="0"/>
                        </a:rPr>
                        <a:t>Motiveer waarom de gekozen methodes geschikt zijn om jullie onderzoeksvraag te beantwoorden.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100">
                          <a:solidFill>
                            <a:schemeClr val="tx1"/>
                          </a:solidFill>
                          <a:effectLst/>
                          <a:latin typeface="Calibri" panose="020F0502020204030204" pitchFamily="34" charset="0"/>
                          <a:ea typeface="Calibri" panose="020F0502020204030204" pitchFamily="34" charset="0"/>
                          <a:cs typeface="Calibri" panose="020F0502020204030204" pitchFamily="34" charset="0"/>
                        </a:rPr>
                        <a:t>Werk de methodes uit zodat je klaar bent voor de uitvoering van het onderzoek.’</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974" marR="42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2. Deelvragen omzetten in concrete onderzoeksmethode = combi deskresearch/ fieldresearch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Al starten met fieldresearch.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3. Organiseren van een contactmoment met de stakeholders/</a:t>
                      </a:r>
                      <a:r>
                        <a:rPr lang="nl-NL"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opdracht-gever</a:t>
                      </a: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in week 6</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4. Uitleg feedback </a:t>
                      </a:r>
                      <a:r>
                        <a:rPr lang="nl-NL" sz="1200" err="1">
                          <a:solidFill>
                            <a:schemeClr val="tx1"/>
                          </a:solidFill>
                          <a:effectLst/>
                          <a:latin typeface="Calibri" panose="020F0502020204030204" pitchFamily="34" charset="0"/>
                          <a:ea typeface="Calibri" panose="020F0502020204030204" pitchFamily="34" charset="0"/>
                          <a:cs typeface="Calibri" panose="020F0502020204030204" pitchFamily="34" charset="0"/>
                        </a:rPr>
                        <a:t>friends</a:t>
                      </a: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(FF), huiswerk voor volgende week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974" marR="42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200" b="0">
                          <a:solidFill>
                            <a:schemeClr val="tx1"/>
                          </a:solidFill>
                          <a:effectLst/>
                          <a:latin typeface="Calibri" panose="020F0502020204030204" pitchFamily="34" charset="0"/>
                          <a:ea typeface="Calibri" panose="020F0502020204030204" pitchFamily="34" charset="0"/>
                          <a:cs typeface="Calibri" panose="020F0502020204030204" pitchFamily="34" charset="0"/>
                        </a:rPr>
                        <a:t>WORKSHOPS</a:t>
                      </a:r>
                      <a:endParaRPr lang="nl-NL" sz="12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b="0">
                          <a:solidFill>
                            <a:schemeClr val="tx1"/>
                          </a:solidFill>
                          <a:effectLst/>
                          <a:latin typeface="Calibri" panose="020F0502020204030204" pitchFamily="34" charset="0"/>
                          <a:ea typeface="Calibri" panose="020F0502020204030204" pitchFamily="34" charset="0"/>
                          <a:cs typeface="Calibri" panose="020F0502020204030204" pitchFamily="34" charset="0"/>
                        </a:rPr>
                        <a:t>- participatie bewoners</a:t>
                      </a:r>
                      <a:endParaRPr lang="nl-NL" sz="12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b="0">
                          <a:solidFill>
                            <a:schemeClr val="tx1"/>
                          </a:solidFill>
                          <a:effectLst/>
                          <a:latin typeface="Calibri" panose="020F0502020204030204" pitchFamily="34" charset="0"/>
                          <a:ea typeface="Calibri" panose="020F0502020204030204" pitchFamily="34" charset="0"/>
                          <a:cs typeface="Calibri" panose="020F0502020204030204" pitchFamily="34" charset="0"/>
                        </a:rPr>
                        <a:t>- doelgroepanalyse </a:t>
                      </a:r>
                      <a:endParaRPr lang="nl-NL" sz="12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b="0">
                          <a:solidFill>
                            <a:schemeClr val="tx1"/>
                          </a:solidFill>
                          <a:effectLst/>
                          <a:latin typeface="Calibri" panose="020F0502020204030204" pitchFamily="34" charset="0"/>
                          <a:ea typeface="Calibri" panose="020F0502020204030204" pitchFamily="34" charset="0"/>
                          <a:cs typeface="Calibri" panose="020F0502020204030204" pitchFamily="34" charset="0"/>
                        </a:rPr>
                        <a:t>- Gemeente </a:t>
                      </a:r>
                      <a:endParaRPr lang="nl-NL" sz="1200" b="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2. Introductie</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LA 2 Theoretisch kader en focus per groep / specialisatie, individueel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3. Werken aan LA 1</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lang="nl-NL" sz="12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2974" marR="42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nl-NL" sz="1200">
                          <a:solidFill>
                            <a:srgbClr val="70AD47"/>
                          </a:solidFill>
                          <a:effectLst/>
                          <a:latin typeface="Calibri" panose="020F0502020204030204" pitchFamily="34" charset="0"/>
                          <a:ea typeface="Calibri" panose="020F0502020204030204" pitchFamily="34" charset="0"/>
                          <a:cs typeface="Calibri" panose="020F0502020204030204" pitchFamily="34" charset="0"/>
                        </a:rPr>
                        <a:t>Deadline LA1 </a:t>
                      </a:r>
                      <a:endParaRPr lang="nl-NL"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rgbClr val="70AD47"/>
                          </a:solidFill>
                          <a:effectLst/>
                          <a:latin typeface="Calibri" panose="020F0502020204030204" pitchFamily="34" charset="0"/>
                          <a:ea typeface="Calibri" panose="020F0502020204030204" pitchFamily="34" charset="0"/>
                          <a:cs typeface="Calibri" panose="020F0502020204030204" pitchFamily="34" charset="0"/>
                        </a:rPr>
                        <a:t>23-9-2022</a:t>
                      </a:r>
                      <a:endParaRPr lang="nl-NL"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solidFill>
                            <a:srgbClr val="70AD47"/>
                          </a:solidFill>
                          <a:effectLst/>
                          <a:latin typeface="Calibri" panose="020F0502020204030204" pitchFamily="34" charset="0"/>
                          <a:ea typeface="Calibri" panose="020F0502020204030204" pitchFamily="34" charset="0"/>
                          <a:cs typeface="Calibri" panose="020F0502020204030204" pitchFamily="34" charset="0"/>
                        </a:rPr>
                        <a:t> </a:t>
                      </a:r>
                      <a:endParaRPr lang="nl-NL"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effectLst/>
                          <a:latin typeface="Calibri" panose="020F0502020204030204" pitchFamily="34" charset="0"/>
                          <a:ea typeface="Calibri" panose="020F0502020204030204" pitchFamily="34" charset="0"/>
                          <a:cs typeface="Calibri" panose="020F0502020204030204" pitchFamily="34" charset="0"/>
                        </a:rPr>
                        <a:t> </a:t>
                      </a:r>
                      <a:endParaRPr lang="nl-NL" sz="1200">
                        <a:effectLst/>
                        <a:latin typeface="Calibri" panose="020F0502020204030204" pitchFamily="34" charset="0"/>
                        <a:ea typeface="Calibri" panose="020F0502020204030204" pitchFamily="34" charset="0"/>
                        <a:cs typeface="Arial" panose="020B0604020202020204" pitchFamily="34" charset="0"/>
                      </a:endParaRPr>
                    </a:p>
                  </a:txBody>
                  <a:tcPr marL="42974" marR="42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534513106"/>
                  </a:ext>
                </a:extLst>
              </a:tr>
            </a:tbl>
          </a:graphicData>
        </a:graphic>
      </p:graphicFrame>
    </p:spTree>
    <p:extLst>
      <p:ext uri="{BB962C8B-B14F-4D97-AF65-F5344CB8AC3E}">
        <p14:creationId xmlns:p14="http://schemas.microsoft.com/office/powerpoint/2010/main" val="108067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DBDF1-A56C-0A23-530D-50283FCC53E8}"/>
              </a:ext>
            </a:extLst>
          </p:cNvPr>
          <p:cNvSpPr>
            <a:spLocks noGrp="1"/>
          </p:cNvSpPr>
          <p:nvPr>
            <p:ph type="title"/>
          </p:nvPr>
        </p:nvSpPr>
        <p:spPr/>
        <p:txBody>
          <a:bodyPr/>
          <a:lstStyle/>
          <a:p>
            <a:r>
              <a:rPr lang="nl-NL"/>
              <a:t>Programma vandaag </a:t>
            </a:r>
          </a:p>
        </p:txBody>
      </p:sp>
      <p:sp>
        <p:nvSpPr>
          <p:cNvPr id="5" name="Tekstvak 4">
            <a:extLst>
              <a:ext uri="{FF2B5EF4-FFF2-40B4-BE49-F238E27FC236}">
                <a16:creationId xmlns:a16="http://schemas.microsoft.com/office/drawing/2014/main" id="{C822FC1C-446B-F250-F2D5-F1B833D3873F}"/>
              </a:ext>
            </a:extLst>
          </p:cNvPr>
          <p:cNvSpPr txBox="1"/>
          <p:nvPr/>
        </p:nvSpPr>
        <p:spPr>
          <a:xfrm>
            <a:off x="838200" y="1691472"/>
            <a:ext cx="8838235" cy="3785652"/>
          </a:xfrm>
          <a:prstGeom prst="rect">
            <a:avLst/>
          </a:prstGeom>
          <a:noFill/>
        </p:spPr>
        <p:txBody>
          <a:bodyPr wrap="square">
            <a:spAutoFit/>
          </a:bodyPr>
          <a:lstStyle/>
          <a:p>
            <a:pPr marL="457200" indent="-457200">
              <a:buAutoNum type="arabicPeriod"/>
            </a:pPr>
            <a:r>
              <a:rPr lang="nl-NL" sz="2000"/>
              <a:t>FIMA</a:t>
            </a:r>
          </a:p>
          <a:p>
            <a:endParaRPr lang="nl-NL" sz="2000"/>
          </a:p>
          <a:p>
            <a:r>
              <a:rPr lang="nl-NL" sz="2000"/>
              <a:t>2.      Doelgroep- en stakeholdersanalyse</a:t>
            </a:r>
          </a:p>
          <a:p>
            <a:endParaRPr lang="nl-NL" sz="2000"/>
          </a:p>
          <a:p>
            <a:pPr marL="457200" indent="-457200">
              <a:buAutoNum type="arabicPeriod" startAt="3"/>
            </a:pPr>
            <a:r>
              <a:rPr lang="nl-NL" sz="2000" err="1"/>
              <a:t>Onderzoeksvaardigheden</a:t>
            </a:r>
            <a:r>
              <a:rPr lang="nl-NL" sz="2000"/>
              <a:t>: kennismaken met diverse onderzoeksmethoden + selecteren van de  onderzoeksmethode. </a:t>
            </a:r>
          </a:p>
          <a:p>
            <a:pPr marL="457200" indent="-457200">
              <a:buAutoNum type="arabicPeriod" startAt="3"/>
            </a:pPr>
            <a:endParaRPr lang="nl-NL" sz="2000"/>
          </a:p>
          <a:p>
            <a:pPr marL="457200" indent="-457200">
              <a:buAutoNum type="arabicPeriod" startAt="3"/>
            </a:pPr>
            <a:r>
              <a:rPr lang="nl-NL" sz="2000"/>
              <a:t>Stel samen de definitieve hoofd- en deelvragen vast en zet die in jullie </a:t>
            </a:r>
            <a:r>
              <a:rPr lang="nl-NL" sz="2000" err="1"/>
              <a:t>teamskanaal</a:t>
            </a:r>
            <a:r>
              <a:rPr lang="nl-NL" sz="2000"/>
              <a:t> voor het einde van de les! </a:t>
            </a:r>
          </a:p>
          <a:p>
            <a:endParaRPr lang="nl-NL" sz="2000"/>
          </a:p>
          <a:p>
            <a:r>
              <a:rPr lang="nl-NL" sz="2000"/>
              <a:t>12.45: verzamelen op de trap en uitleg over formatieve toets p1.  </a:t>
            </a:r>
          </a:p>
          <a:p>
            <a:endParaRPr lang="nl-NL" sz="2000"/>
          </a:p>
        </p:txBody>
      </p:sp>
    </p:spTree>
    <p:extLst>
      <p:ext uri="{BB962C8B-B14F-4D97-AF65-F5344CB8AC3E}">
        <p14:creationId xmlns:p14="http://schemas.microsoft.com/office/powerpoint/2010/main" val="4166844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25A1-60E7-242A-59F0-2B5FBECAF5A4}"/>
              </a:ext>
            </a:extLst>
          </p:cNvPr>
          <p:cNvSpPr>
            <a:spLocks noGrp="1"/>
          </p:cNvSpPr>
          <p:nvPr>
            <p:ph type="ctrTitle"/>
          </p:nvPr>
        </p:nvSpPr>
        <p:spPr/>
        <p:txBody>
          <a:bodyPr/>
          <a:lstStyle/>
          <a:p>
            <a:r>
              <a:rPr lang="nl-NL"/>
              <a:t>Doelgroepanalyse en stakeholdersanalyse </a:t>
            </a:r>
          </a:p>
        </p:txBody>
      </p:sp>
      <p:sp>
        <p:nvSpPr>
          <p:cNvPr id="3" name="Ondertitel 2">
            <a:extLst>
              <a:ext uri="{FF2B5EF4-FFF2-40B4-BE49-F238E27FC236}">
                <a16:creationId xmlns:a16="http://schemas.microsoft.com/office/drawing/2014/main" id="{A1DCD776-7973-01A0-F857-89D0199B8EB7}"/>
              </a:ext>
            </a:extLst>
          </p:cNvPr>
          <p:cNvSpPr>
            <a:spLocks noGrp="1"/>
          </p:cNvSpPr>
          <p:nvPr>
            <p:ph type="subTitle" idx="1"/>
          </p:nvPr>
        </p:nvSpPr>
        <p:spPr/>
        <p:txBody>
          <a:bodyPr/>
          <a:lstStyle/>
          <a:p>
            <a:r>
              <a:rPr lang="nl-NL"/>
              <a:t>IBS Leefbare stad lj3 P1 2022</a:t>
            </a:r>
          </a:p>
        </p:txBody>
      </p:sp>
    </p:spTree>
    <p:extLst>
      <p:ext uri="{BB962C8B-B14F-4D97-AF65-F5344CB8AC3E}">
        <p14:creationId xmlns:p14="http://schemas.microsoft.com/office/powerpoint/2010/main" val="1804880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AE798F-768E-5A52-446B-862AA5BE6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0"/>
            <a:ext cx="6627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al 2">
            <a:extLst>
              <a:ext uri="{FF2B5EF4-FFF2-40B4-BE49-F238E27FC236}">
                <a16:creationId xmlns:a16="http://schemas.microsoft.com/office/drawing/2014/main" id="{EDAB7932-2786-6CE3-14AA-9A56EDFC4369}"/>
              </a:ext>
            </a:extLst>
          </p:cNvPr>
          <p:cNvSpPr/>
          <p:nvPr/>
        </p:nvSpPr>
        <p:spPr>
          <a:xfrm>
            <a:off x="6574420" y="1436054"/>
            <a:ext cx="2372810" cy="63660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4127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B3E92-0C45-BFAF-880E-88925A48F2BE}"/>
              </a:ext>
            </a:extLst>
          </p:cNvPr>
          <p:cNvSpPr>
            <a:spLocks noGrp="1"/>
          </p:cNvSpPr>
          <p:nvPr>
            <p:ph type="title"/>
          </p:nvPr>
        </p:nvSpPr>
        <p:spPr/>
        <p:txBody>
          <a:bodyPr/>
          <a:lstStyle/>
          <a:p>
            <a:r>
              <a:rPr lang="nl-NL"/>
              <a:t>Doelgroepanalyse en stakeholdersanalyse  </a:t>
            </a:r>
          </a:p>
        </p:txBody>
      </p:sp>
      <p:sp>
        <p:nvSpPr>
          <p:cNvPr id="3" name="Tekstvak 2">
            <a:extLst>
              <a:ext uri="{FF2B5EF4-FFF2-40B4-BE49-F238E27FC236}">
                <a16:creationId xmlns:a16="http://schemas.microsoft.com/office/drawing/2014/main" id="{94816DAA-C6F2-B6AC-E209-91A58E7E3F4E}"/>
              </a:ext>
            </a:extLst>
          </p:cNvPr>
          <p:cNvSpPr txBox="1"/>
          <p:nvPr/>
        </p:nvSpPr>
        <p:spPr>
          <a:xfrm>
            <a:off x="899237" y="1859340"/>
            <a:ext cx="9317621" cy="1569660"/>
          </a:xfrm>
          <a:prstGeom prst="rect">
            <a:avLst/>
          </a:prstGeom>
          <a:noFill/>
        </p:spPr>
        <p:txBody>
          <a:bodyPr wrap="square" rtlCol="0">
            <a:spAutoFit/>
          </a:bodyPr>
          <a:lstStyle/>
          <a:p>
            <a:r>
              <a:rPr lang="nl-NL" sz="2400"/>
              <a:t>Wie zijn er allemaal betrokken bij jullie opdracht? </a:t>
            </a:r>
          </a:p>
          <a:p>
            <a:r>
              <a:rPr lang="nl-NL" sz="2400"/>
              <a:t>Wie is de doelgroep bij jullie opdracht?</a:t>
            </a:r>
          </a:p>
          <a:p>
            <a:r>
              <a:rPr lang="nl-NL" sz="2400"/>
              <a:t>Wie zijn de stakeholders bij jullie opdracht? </a:t>
            </a:r>
          </a:p>
          <a:p>
            <a:endParaRPr lang="nl-NL" sz="2400"/>
          </a:p>
        </p:txBody>
      </p:sp>
      <p:sp>
        <p:nvSpPr>
          <p:cNvPr id="4" name="Rechteraccolade 3">
            <a:extLst>
              <a:ext uri="{FF2B5EF4-FFF2-40B4-BE49-F238E27FC236}">
                <a16:creationId xmlns:a16="http://schemas.microsoft.com/office/drawing/2014/main" id="{4A7AE81C-B2CF-2849-FE5D-A4044711C6BC}"/>
              </a:ext>
            </a:extLst>
          </p:cNvPr>
          <p:cNvSpPr/>
          <p:nvPr/>
        </p:nvSpPr>
        <p:spPr>
          <a:xfrm>
            <a:off x="7766612" y="1908770"/>
            <a:ext cx="416689" cy="110579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nl-NL"/>
          </a:p>
        </p:txBody>
      </p:sp>
      <p:sp>
        <p:nvSpPr>
          <p:cNvPr id="5" name="Tekstvak 4">
            <a:extLst>
              <a:ext uri="{FF2B5EF4-FFF2-40B4-BE49-F238E27FC236}">
                <a16:creationId xmlns:a16="http://schemas.microsoft.com/office/drawing/2014/main" id="{B147514D-F1FC-C257-FFEE-56ABEC891386}"/>
              </a:ext>
            </a:extLst>
          </p:cNvPr>
          <p:cNvSpPr txBox="1"/>
          <p:nvPr/>
        </p:nvSpPr>
        <p:spPr>
          <a:xfrm>
            <a:off x="8577247" y="1998904"/>
            <a:ext cx="2534856" cy="1015663"/>
          </a:xfrm>
          <a:prstGeom prst="rect">
            <a:avLst/>
          </a:prstGeom>
          <a:solidFill>
            <a:schemeClr val="accent1">
              <a:lumMod val="60000"/>
              <a:lumOff val="40000"/>
            </a:schemeClr>
          </a:solidFill>
        </p:spPr>
        <p:txBody>
          <a:bodyPr wrap="square" rtlCol="0">
            <a:spAutoFit/>
          </a:bodyPr>
          <a:lstStyle/>
          <a:p>
            <a:r>
              <a:rPr lang="nl-NL" sz="2000"/>
              <a:t>Belangrijk voor de onderzoeksopzet en onderzoeksmethode! </a:t>
            </a:r>
          </a:p>
        </p:txBody>
      </p:sp>
      <p:sp>
        <p:nvSpPr>
          <p:cNvPr id="7" name="Tekstvak 6">
            <a:extLst>
              <a:ext uri="{FF2B5EF4-FFF2-40B4-BE49-F238E27FC236}">
                <a16:creationId xmlns:a16="http://schemas.microsoft.com/office/drawing/2014/main" id="{5BB7E394-A9AB-4A08-07C4-C4B463A2A174}"/>
              </a:ext>
            </a:extLst>
          </p:cNvPr>
          <p:cNvSpPr txBox="1"/>
          <p:nvPr/>
        </p:nvSpPr>
        <p:spPr>
          <a:xfrm>
            <a:off x="1036762" y="3843434"/>
            <a:ext cx="10075341" cy="1938992"/>
          </a:xfrm>
          <a:prstGeom prst="rect">
            <a:avLst/>
          </a:prstGeom>
          <a:solidFill>
            <a:schemeClr val="accent1">
              <a:lumMod val="60000"/>
              <a:lumOff val="40000"/>
            </a:schemeClr>
          </a:solidFill>
        </p:spPr>
        <p:txBody>
          <a:bodyPr wrap="square">
            <a:spAutoFit/>
          </a:bodyPr>
          <a:lstStyle/>
          <a:p>
            <a:r>
              <a:rPr lang="nl-NL" sz="2400"/>
              <a:t>Jullie doelgroep zijn de mensen mét en voor wie jullie het advies maken, jullie advies zorgt ervoor dat hun directe leefomgeving verbeterd. </a:t>
            </a:r>
          </a:p>
          <a:p>
            <a:endParaRPr lang="nl-NL" sz="2400"/>
          </a:p>
          <a:p>
            <a:r>
              <a:rPr lang="nl-NL" sz="2400"/>
              <a:t>De stakeholders zijn bedrijven, organisaties of mensen die wel invloed hebben op de opdracht maar het gaat niet direct om hun leefomgeving. </a:t>
            </a:r>
          </a:p>
        </p:txBody>
      </p:sp>
    </p:spTree>
    <p:extLst>
      <p:ext uri="{BB962C8B-B14F-4D97-AF65-F5344CB8AC3E}">
        <p14:creationId xmlns:p14="http://schemas.microsoft.com/office/powerpoint/2010/main" val="17268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7" ma:contentTypeDescription="Een nieuw document maken." ma:contentTypeScope="" ma:versionID="0f68ed45c25507020046cd58e7081853">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ed2a775c62b2ef6a30ca6d924b06821c"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ad38e81-2dce-48e2-a4cf-6cf5e967729a}" ma:internalName="TaxCatchAll" ma:showField="CatchAllData" ma:web="2c4f0c93-2979-4f27-aab2-70de959323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6f82ce1-f6df-49a5-8b49-cf8409a27aa4">
      <Terms xmlns="http://schemas.microsoft.com/office/infopath/2007/PartnerControls"/>
    </lcf76f155ced4ddcb4097134ff3c332f>
    <TaxCatchAll xmlns="2c4f0c93-2979-4f27-aab2-70de9593235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4E71D3-6A60-413D-BF07-1CB51DCC854B}">
  <ds:schemaRefs>
    <ds:schemaRef ds:uri="2c4f0c93-2979-4f27-aab2-70de95932352"/>
    <ds:schemaRef ds:uri="c6f82ce1-f6df-49a5-8b49-cf8409a27a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4FF143-0ABB-4CFF-A5DD-2BA0E6EC9068}">
  <ds:schemaRefs>
    <ds:schemaRef ds:uri="2c4f0c93-2979-4f27-aab2-70de95932352"/>
    <ds:schemaRef ds:uri="c6f82ce1-f6df-49a5-8b49-cf8409a27aa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0583B6F-241B-4752-BA3F-65607B61D5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5</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Kantoorthema</vt:lpstr>
      <vt:lpstr>Kantoorthema</vt:lpstr>
      <vt:lpstr>IBS De leefbare stad</vt:lpstr>
      <vt:lpstr>PowerPoint Presentation</vt:lpstr>
      <vt:lpstr>PowerPoint Presentation</vt:lpstr>
      <vt:lpstr>PowerPoint Presentation</vt:lpstr>
      <vt:lpstr>Doorkijkje deze week: </vt:lpstr>
      <vt:lpstr>Programma vandaag </vt:lpstr>
      <vt:lpstr>Doelgroepanalyse en stakeholdersanalyse </vt:lpstr>
      <vt:lpstr>PowerPoint Presentation</vt:lpstr>
      <vt:lpstr>Doelgroepanalyse en stakeholdersanalyse  </vt:lpstr>
      <vt:lpstr>Doelgroepanalyse</vt:lpstr>
      <vt:lpstr>PowerPoint Presentation</vt:lpstr>
      <vt:lpstr>PowerPoint Presentation</vt:lpstr>
      <vt:lpstr>PowerPoint Presentation</vt:lpstr>
      <vt:lpstr>PowerPoint Presentation</vt:lpstr>
      <vt:lpstr>PowerPoint Presentation</vt:lpstr>
      <vt:lpstr>PowerPoint Presentation</vt:lpstr>
      <vt:lpstr>Terug naar hoofd- en deelvragen</vt:lpstr>
      <vt:lpstr>Pauze! Daarna door op de trap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Thomas Noordeloos</dc:creator>
  <cp:revision>1</cp:revision>
  <dcterms:created xsi:type="dcterms:W3CDTF">2021-07-07T07:37:45Z</dcterms:created>
  <dcterms:modified xsi:type="dcterms:W3CDTF">2022-09-19T08:14:40Z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y fmtid="{D5CDD505-2E9C-101B-9397-08002B2CF9AE}" pid="3" name="_ExtendedDescription">
    <vt:lpwstr/>
  </property>
  <property fmtid="{D5CDD505-2E9C-101B-9397-08002B2CF9AE}" pid="4" name="TriggerFlowInfo">
    <vt:lpwstr/>
  </property>
  <property fmtid="{D5CDD505-2E9C-101B-9397-08002B2CF9AE}" pid="5" name="MediaServiceImageTags">
    <vt:lpwstr/>
  </property>
</Properties>
</file>